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5" r:id="rId21"/>
    <p:sldId id="284" r:id="rId22"/>
    <p:sldId id="286" r:id="rId23"/>
    <p:sldId id="280" r:id="rId24"/>
    <p:sldId id="283" r:id="rId25"/>
    <p:sldId id="275" r:id="rId26"/>
    <p:sldId id="276" r:id="rId27"/>
    <p:sldId id="281" r:id="rId28"/>
    <p:sldId id="282" r:id="rId29"/>
    <p:sldId id="277" r:id="rId30"/>
    <p:sldId id="278" r:id="rId31"/>
    <p:sldId id="279" r:id="rId3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B84"/>
    <a:srgbClr val="FDC3E8"/>
    <a:srgbClr val="FFAF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FA71CF-48AD-AF46-80BB-B63386A22E4F}" v="405" dt="2024-12-24T11:56:58.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3"/>
    <p:restoredTop sz="94694"/>
  </p:normalViewPr>
  <p:slideViewPr>
    <p:cSldViewPr snapToGrid="0">
      <p:cViewPr varScale="1">
        <p:scale>
          <a:sx n="121" d="100"/>
          <a:sy n="121" d="100"/>
        </p:scale>
        <p:origin x="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 ibrişim" userId="e75cc2d602935a38" providerId="LiveId" clId="{9CFA71CF-48AD-AF46-80BB-B63386A22E4F}"/>
    <pc:docChg chg="undo custSel addSld delSld modSld">
      <pc:chgData name="arman ibrişim" userId="e75cc2d602935a38" providerId="LiveId" clId="{9CFA71CF-48AD-AF46-80BB-B63386A22E4F}" dt="2024-12-24T12:00:51.703" v="4365" actId="20577"/>
      <pc:docMkLst>
        <pc:docMk/>
      </pc:docMkLst>
      <pc:sldChg chg="modSp mod">
        <pc:chgData name="arman ibrişim" userId="e75cc2d602935a38" providerId="LiveId" clId="{9CFA71CF-48AD-AF46-80BB-B63386A22E4F}" dt="2024-12-19T21:24:14.596" v="2932" actId="20577"/>
        <pc:sldMkLst>
          <pc:docMk/>
          <pc:sldMk cId="558528332" sldId="261"/>
        </pc:sldMkLst>
        <pc:spChg chg="mod">
          <ac:chgData name="arman ibrişim" userId="e75cc2d602935a38" providerId="LiveId" clId="{9CFA71CF-48AD-AF46-80BB-B63386A22E4F}" dt="2024-12-19T21:24:14.596" v="2932" actId="20577"/>
          <ac:spMkLst>
            <pc:docMk/>
            <pc:sldMk cId="558528332" sldId="261"/>
            <ac:spMk id="2" creationId="{3CDDA0D6-EC9D-B750-4123-57662131C6F8}"/>
          </ac:spMkLst>
        </pc:spChg>
      </pc:sldChg>
      <pc:sldChg chg="modSp mod">
        <pc:chgData name="arman ibrişim" userId="e75cc2d602935a38" providerId="LiveId" clId="{9CFA71CF-48AD-AF46-80BB-B63386A22E4F}" dt="2024-12-19T21:24:44.638" v="2933" actId="27107"/>
        <pc:sldMkLst>
          <pc:docMk/>
          <pc:sldMk cId="3945123796" sldId="264"/>
        </pc:sldMkLst>
        <pc:spChg chg="mod">
          <ac:chgData name="arman ibrişim" userId="e75cc2d602935a38" providerId="LiveId" clId="{9CFA71CF-48AD-AF46-80BB-B63386A22E4F}" dt="2024-12-19T21:24:44.638" v="2933" actId="27107"/>
          <ac:spMkLst>
            <pc:docMk/>
            <pc:sldMk cId="3945123796" sldId="264"/>
            <ac:spMk id="5" creationId="{0D69E424-0FE2-6F6A-26F2-8B6FA0C9618C}"/>
          </ac:spMkLst>
        </pc:spChg>
      </pc:sldChg>
      <pc:sldChg chg="modSp mod">
        <pc:chgData name="arman ibrişim" userId="e75cc2d602935a38" providerId="LiveId" clId="{9CFA71CF-48AD-AF46-80BB-B63386A22E4F}" dt="2024-12-24T11:33:16.878" v="3036" actId="33524"/>
        <pc:sldMkLst>
          <pc:docMk/>
          <pc:sldMk cId="2896447531" sldId="268"/>
        </pc:sldMkLst>
        <pc:spChg chg="mod">
          <ac:chgData name="arman ibrişim" userId="e75cc2d602935a38" providerId="LiveId" clId="{9CFA71CF-48AD-AF46-80BB-B63386A22E4F}" dt="2024-12-24T11:33:16.878" v="3036" actId="33524"/>
          <ac:spMkLst>
            <pc:docMk/>
            <pc:sldMk cId="2896447531" sldId="268"/>
            <ac:spMk id="5" creationId="{93FBC0C1-2227-C43B-984E-7249CD63670D}"/>
          </ac:spMkLst>
        </pc:spChg>
      </pc:sldChg>
      <pc:sldChg chg="delSp mod">
        <pc:chgData name="arman ibrişim" userId="e75cc2d602935a38" providerId="LiveId" clId="{9CFA71CF-48AD-AF46-80BB-B63386A22E4F}" dt="2024-12-19T18:55:38.059" v="2433" actId="478"/>
        <pc:sldMkLst>
          <pc:docMk/>
          <pc:sldMk cId="2469596061" sldId="269"/>
        </pc:sldMkLst>
      </pc:sldChg>
      <pc:sldChg chg="delSp mod">
        <pc:chgData name="arman ibrişim" userId="e75cc2d602935a38" providerId="LiveId" clId="{9CFA71CF-48AD-AF46-80BB-B63386A22E4F}" dt="2024-12-19T18:55:48.816" v="2434" actId="478"/>
        <pc:sldMkLst>
          <pc:docMk/>
          <pc:sldMk cId="40593259" sldId="270"/>
        </pc:sldMkLst>
      </pc:sldChg>
      <pc:sldChg chg="addSp delSp modSp mod">
        <pc:chgData name="arman ibrişim" userId="e75cc2d602935a38" providerId="LiveId" clId="{9CFA71CF-48AD-AF46-80BB-B63386A22E4F}" dt="2024-12-19T21:25:46.965" v="2935" actId="2"/>
        <pc:sldMkLst>
          <pc:docMk/>
          <pc:sldMk cId="272761818" sldId="271"/>
        </pc:sldMkLst>
        <pc:spChg chg="mod">
          <ac:chgData name="arman ibrişim" userId="e75cc2d602935a38" providerId="LiveId" clId="{9CFA71CF-48AD-AF46-80BB-B63386A22E4F}" dt="2024-12-19T21:25:46.965" v="2935" actId="2"/>
          <ac:spMkLst>
            <pc:docMk/>
            <pc:sldMk cId="272761818" sldId="271"/>
            <ac:spMk id="2" creationId="{EB440EF4-08C7-DD45-C442-DC65DC13564F}"/>
          </ac:spMkLst>
        </pc:spChg>
        <pc:spChg chg="add mod">
          <ac:chgData name="arman ibrişim" userId="e75cc2d602935a38" providerId="LiveId" clId="{9CFA71CF-48AD-AF46-80BB-B63386A22E4F}" dt="2024-12-19T17:34:55.101" v="148" actId="1076"/>
          <ac:spMkLst>
            <pc:docMk/>
            <pc:sldMk cId="272761818" sldId="271"/>
            <ac:spMk id="6" creationId="{91D2E02B-D1DF-9EE7-7D82-C9C6AACFBEC8}"/>
          </ac:spMkLst>
        </pc:spChg>
        <pc:spChg chg="add mod">
          <ac:chgData name="arman ibrişim" userId="e75cc2d602935a38" providerId="LiveId" clId="{9CFA71CF-48AD-AF46-80BB-B63386A22E4F}" dt="2024-12-19T17:35:30.413" v="186" actId="1076"/>
          <ac:spMkLst>
            <pc:docMk/>
            <pc:sldMk cId="272761818" sldId="271"/>
            <ac:spMk id="7" creationId="{E09C6AFA-E15C-67C0-933D-70575B1D8DC6}"/>
          </ac:spMkLst>
        </pc:spChg>
        <pc:picChg chg="add mod">
          <ac:chgData name="arman ibrişim" userId="e75cc2d602935a38" providerId="LiveId" clId="{9CFA71CF-48AD-AF46-80BB-B63386A22E4F}" dt="2024-12-19T17:33:12.760" v="59" actId="14100"/>
          <ac:picMkLst>
            <pc:docMk/>
            <pc:sldMk cId="272761818" sldId="271"/>
            <ac:picMk id="4" creationId="{D6A46772-1053-1C9B-616B-CB469072C258}"/>
          </ac:picMkLst>
        </pc:picChg>
        <pc:picChg chg="add mod">
          <ac:chgData name="arman ibrişim" userId="e75cc2d602935a38" providerId="LiveId" clId="{9CFA71CF-48AD-AF46-80BB-B63386A22E4F}" dt="2024-12-19T17:33:21.271" v="63" actId="1076"/>
          <ac:picMkLst>
            <pc:docMk/>
            <pc:sldMk cId="272761818" sldId="271"/>
            <ac:picMk id="5" creationId="{B63923E4-7AB6-7D15-0813-D9C40DE5D9BA}"/>
          </ac:picMkLst>
        </pc:picChg>
      </pc:sldChg>
      <pc:sldChg chg="addSp delSp modSp new mod setBg">
        <pc:chgData name="arman ibrişim" userId="e75cc2d602935a38" providerId="LiveId" clId="{9CFA71CF-48AD-AF46-80BB-B63386A22E4F}" dt="2024-12-19T18:56:41.682" v="2435" actId="27107"/>
        <pc:sldMkLst>
          <pc:docMk/>
          <pc:sldMk cId="2206053934" sldId="272"/>
        </pc:sldMkLst>
        <pc:spChg chg="mod">
          <ac:chgData name="arman ibrişim" userId="e75cc2d602935a38" providerId="LiveId" clId="{9CFA71CF-48AD-AF46-80BB-B63386A22E4F}" dt="2024-12-19T18:56:41.682" v="2435" actId="27107"/>
          <ac:spMkLst>
            <pc:docMk/>
            <pc:sldMk cId="2206053934" sldId="272"/>
            <ac:spMk id="2" creationId="{0D276E54-23D9-77E7-EEEF-B6253813F2C3}"/>
          </ac:spMkLst>
        </pc:spChg>
        <pc:picChg chg="add mod">
          <ac:chgData name="arman ibrişim" userId="e75cc2d602935a38" providerId="LiveId" clId="{9CFA71CF-48AD-AF46-80BB-B63386A22E4F}" dt="2024-12-19T17:53:06.263" v="668" actId="1076"/>
          <ac:picMkLst>
            <pc:docMk/>
            <pc:sldMk cId="2206053934" sldId="272"/>
            <ac:picMk id="4" creationId="{0D7E331D-8332-02BC-B093-94BB2B75E2A7}"/>
          </ac:picMkLst>
        </pc:picChg>
      </pc:sldChg>
      <pc:sldChg chg="addSp delSp modSp new mod setBg">
        <pc:chgData name="arman ibrişim" userId="e75cc2d602935a38" providerId="LiveId" clId="{9CFA71CF-48AD-AF46-80BB-B63386A22E4F}" dt="2024-12-24T11:35:21.029" v="3118" actId="20577"/>
        <pc:sldMkLst>
          <pc:docMk/>
          <pc:sldMk cId="3280958896" sldId="273"/>
        </pc:sldMkLst>
        <pc:spChg chg="add mod">
          <ac:chgData name="arman ibrişim" userId="e75cc2d602935a38" providerId="LiveId" clId="{9CFA71CF-48AD-AF46-80BB-B63386A22E4F}" dt="2024-12-24T11:35:21.029" v="3118" actId="20577"/>
          <ac:spMkLst>
            <pc:docMk/>
            <pc:sldMk cId="3280958896" sldId="273"/>
            <ac:spMk id="8" creationId="{3BB3FC5A-5434-F47F-6F10-5CEA22E2FC85}"/>
          </ac:spMkLst>
        </pc:spChg>
        <pc:picChg chg="add mod">
          <ac:chgData name="arman ibrişim" userId="e75cc2d602935a38" providerId="LiveId" clId="{9CFA71CF-48AD-AF46-80BB-B63386A22E4F}" dt="2024-12-19T17:58:05.357" v="702" actId="1076"/>
          <ac:picMkLst>
            <pc:docMk/>
            <pc:sldMk cId="3280958896" sldId="273"/>
            <ac:picMk id="5" creationId="{2BBD9355-4591-50D2-99F7-B020DA431A1F}"/>
          </ac:picMkLst>
        </pc:picChg>
      </pc:sldChg>
      <pc:sldChg chg="addSp delSp modSp new mod setBg">
        <pc:chgData name="arman ibrişim" userId="e75cc2d602935a38" providerId="LiveId" clId="{9CFA71CF-48AD-AF46-80BB-B63386A22E4F}" dt="2024-12-24T11:56:53.699" v="4125" actId="313"/>
        <pc:sldMkLst>
          <pc:docMk/>
          <pc:sldMk cId="2672949111" sldId="274"/>
        </pc:sldMkLst>
        <pc:spChg chg="mod">
          <ac:chgData name="arman ibrişim" userId="e75cc2d602935a38" providerId="LiveId" clId="{9CFA71CF-48AD-AF46-80BB-B63386A22E4F}" dt="2024-12-24T11:40:42.732" v="3233" actId="207"/>
          <ac:spMkLst>
            <pc:docMk/>
            <pc:sldMk cId="2672949111" sldId="274"/>
            <ac:spMk id="2" creationId="{4222FF96-15E4-50A5-0063-BD29B5A36049}"/>
          </ac:spMkLst>
        </pc:spChg>
        <pc:spChg chg="add del mod">
          <ac:chgData name="arman ibrişim" userId="e75cc2d602935a38" providerId="LiveId" clId="{9CFA71CF-48AD-AF46-80BB-B63386A22E4F}" dt="2024-12-24T11:32:20.697" v="2943"/>
          <ac:spMkLst>
            <pc:docMk/>
            <pc:sldMk cId="2672949111" sldId="274"/>
            <ac:spMk id="4" creationId="{DA773702-3E12-8AF5-CB73-A1CDD3D3CC5B}"/>
          </ac:spMkLst>
        </pc:spChg>
        <pc:spChg chg="add mod">
          <ac:chgData name="arman ibrişim" userId="e75cc2d602935a38" providerId="LiveId" clId="{9CFA71CF-48AD-AF46-80BB-B63386A22E4F}" dt="2024-12-24T11:56:53.699" v="4125" actId="313"/>
          <ac:spMkLst>
            <pc:docMk/>
            <pc:sldMk cId="2672949111" sldId="274"/>
            <ac:spMk id="5" creationId="{C3751F0F-5CBD-6924-2D8B-4D5F9B8973CC}"/>
          </ac:spMkLst>
        </pc:spChg>
        <pc:picChg chg="add mod">
          <ac:chgData name="arman ibrişim" userId="e75cc2d602935a38" providerId="LiveId" clId="{9CFA71CF-48AD-AF46-80BB-B63386A22E4F}" dt="2024-12-24T11:40:36.781" v="3232" actId="1076"/>
          <ac:picMkLst>
            <pc:docMk/>
            <pc:sldMk cId="2672949111" sldId="274"/>
            <ac:picMk id="3" creationId="{2ED726E0-1B4E-7471-7CD1-CA978963CE8D}"/>
          </ac:picMkLst>
        </pc:picChg>
      </pc:sldChg>
      <pc:sldChg chg="addSp delSp modSp new mod setBg">
        <pc:chgData name="arman ibrişim" userId="e75cc2d602935a38" providerId="LiveId" clId="{9CFA71CF-48AD-AF46-80BB-B63386A22E4F}" dt="2024-12-19T18:26:35.309" v="1556" actId="207"/>
        <pc:sldMkLst>
          <pc:docMk/>
          <pc:sldMk cId="2640630813" sldId="275"/>
        </pc:sldMkLst>
        <pc:spChg chg="mod">
          <ac:chgData name="arman ibrişim" userId="e75cc2d602935a38" providerId="LiveId" clId="{9CFA71CF-48AD-AF46-80BB-B63386A22E4F}" dt="2024-12-19T18:24:31.994" v="1477" actId="207"/>
          <ac:spMkLst>
            <pc:docMk/>
            <pc:sldMk cId="2640630813" sldId="275"/>
            <ac:spMk id="2" creationId="{F165E2B8-B7F1-A5C5-0ECC-8F6FA6CD0EBE}"/>
          </ac:spMkLst>
        </pc:spChg>
        <pc:spChg chg="add mod">
          <ac:chgData name="arman ibrişim" userId="e75cc2d602935a38" providerId="LiveId" clId="{9CFA71CF-48AD-AF46-80BB-B63386A22E4F}" dt="2024-12-19T18:26:35.309" v="1556" actId="207"/>
          <ac:spMkLst>
            <pc:docMk/>
            <pc:sldMk cId="2640630813" sldId="275"/>
            <ac:spMk id="5" creationId="{C61C2259-8EC9-663C-6AD9-F1F497354DA6}"/>
          </ac:spMkLst>
        </pc:spChg>
        <pc:picChg chg="add mod">
          <ac:chgData name="arman ibrişim" userId="e75cc2d602935a38" providerId="LiveId" clId="{9CFA71CF-48AD-AF46-80BB-B63386A22E4F}" dt="2024-12-19T18:25:17.574" v="1480" actId="1076"/>
          <ac:picMkLst>
            <pc:docMk/>
            <pc:sldMk cId="2640630813" sldId="275"/>
            <ac:picMk id="4" creationId="{03FFD117-9333-26B7-6CEE-1AAF8FFD607C}"/>
          </ac:picMkLst>
        </pc:picChg>
      </pc:sldChg>
      <pc:sldChg chg="addSp delSp modSp new mod setBg">
        <pc:chgData name="arman ibrişim" userId="e75cc2d602935a38" providerId="LiveId" clId="{9CFA71CF-48AD-AF46-80BB-B63386A22E4F}" dt="2024-12-19T18:29:46.939" v="1803" actId="207"/>
        <pc:sldMkLst>
          <pc:docMk/>
          <pc:sldMk cId="2516410142" sldId="276"/>
        </pc:sldMkLst>
        <pc:spChg chg="mod">
          <ac:chgData name="arman ibrişim" userId="e75cc2d602935a38" providerId="LiveId" clId="{9CFA71CF-48AD-AF46-80BB-B63386A22E4F}" dt="2024-12-19T18:27:32.683" v="1591" actId="207"/>
          <ac:spMkLst>
            <pc:docMk/>
            <pc:sldMk cId="2516410142" sldId="276"/>
            <ac:spMk id="2" creationId="{D627519A-52D8-D1BA-C7F9-EF2813C08A8E}"/>
          </ac:spMkLst>
        </pc:spChg>
        <pc:spChg chg="add mod">
          <ac:chgData name="arman ibrişim" userId="e75cc2d602935a38" providerId="LiveId" clId="{9CFA71CF-48AD-AF46-80BB-B63386A22E4F}" dt="2024-12-19T18:29:46.939" v="1803" actId="207"/>
          <ac:spMkLst>
            <pc:docMk/>
            <pc:sldMk cId="2516410142" sldId="276"/>
            <ac:spMk id="5" creationId="{BFB838DC-561D-47B6-FC00-D1A806E33F35}"/>
          </ac:spMkLst>
        </pc:spChg>
        <pc:picChg chg="add mod">
          <ac:chgData name="arman ibrişim" userId="e75cc2d602935a38" providerId="LiveId" clId="{9CFA71CF-48AD-AF46-80BB-B63386A22E4F}" dt="2024-12-19T18:27:43.069" v="1596" actId="1076"/>
          <ac:picMkLst>
            <pc:docMk/>
            <pc:sldMk cId="2516410142" sldId="276"/>
            <ac:picMk id="4" creationId="{D095ADDC-37F8-E67C-7C15-027D58265846}"/>
          </ac:picMkLst>
        </pc:picChg>
      </pc:sldChg>
      <pc:sldChg chg="addSp delSp modSp new mod setBg">
        <pc:chgData name="arman ibrişim" userId="e75cc2d602935a38" providerId="LiveId" clId="{9CFA71CF-48AD-AF46-80BB-B63386A22E4F}" dt="2024-12-19T18:31:56.730" v="1961" actId="1076"/>
        <pc:sldMkLst>
          <pc:docMk/>
          <pc:sldMk cId="2041296885" sldId="277"/>
        </pc:sldMkLst>
        <pc:spChg chg="mod">
          <ac:chgData name="arman ibrişim" userId="e75cc2d602935a38" providerId="LiveId" clId="{9CFA71CF-48AD-AF46-80BB-B63386A22E4F}" dt="2024-12-19T18:30:50.661" v="1836" actId="207"/>
          <ac:spMkLst>
            <pc:docMk/>
            <pc:sldMk cId="2041296885" sldId="277"/>
            <ac:spMk id="2" creationId="{58CAC2DC-132E-9500-65AA-000DBA617745}"/>
          </ac:spMkLst>
        </pc:spChg>
        <pc:spChg chg="add mod">
          <ac:chgData name="arman ibrişim" userId="e75cc2d602935a38" providerId="LiveId" clId="{9CFA71CF-48AD-AF46-80BB-B63386A22E4F}" dt="2024-12-19T18:31:56.730" v="1961" actId="1076"/>
          <ac:spMkLst>
            <pc:docMk/>
            <pc:sldMk cId="2041296885" sldId="277"/>
            <ac:spMk id="5" creationId="{C56325B4-4C33-0100-377D-58A463987FF4}"/>
          </ac:spMkLst>
        </pc:spChg>
        <pc:picChg chg="add mod">
          <ac:chgData name="arman ibrişim" userId="e75cc2d602935a38" providerId="LiveId" clId="{9CFA71CF-48AD-AF46-80BB-B63386A22E4F}" dt="2024-12-19T18:31:02.259" v="1842" actId="1076"/>
          <ac:picMkLst>
            <pc:docMk/>
            <pc:sldMk cId="2041296885" sldId="277"/>
            <ac:picMk id="4" creationId="{B9BE16F5-C9A5-EAEA-3308-170A455E75AD}"/>
          </ac:picMkLst>
        </pc:picChg>
      </pc:sldChg>
      <pc:sldChg chg="addSp delSp modSp new mod setBg">
        <pc:chgData name="arman ibrişim" userId="e75cc2d602935a38" providerId="LiveId" clId="{9CFA71CF-48AD-AF46-80BB-B63386A22E4F}" dt="2024-12-19T18:34:35.567" v="2171" actId="207"/>
        <pc:sldMkLst>
          <pc:docMk/>
          <pc:sldMk cId="3131235998" sldId="278"/>
        </pc:sldMkLst>
        <pc:spChg chg="mod">
          <ac:chgData name="arman ibrişim" userId="e75cc2d602935a38" providerId="LiveId" clId="{9CFA71CF-48AD-AF46-80BB-B63386A22E4F}" dt="2024-12-19T18:32:29.384" v="1992" actId="207"/>
          <ac:spMkLst>
            <pc:docMk/>
            <pc:sldMk cId="3131235998" sldId="278"/>
            <ac:spMk id="2" creationId="{E1FF78F6-E341-24CF-68CA-FE88F7913A29}"/>
          </ac:spMkLst>
        </pc:spChg>
        <pc:spChg chg="add mod">
          <ac:chgData name="arman ibrişim" userId="e75cc2d602935a38" providerId="LiveId" clId="{9CFA71CF-48AD-AF46-80BB-B63386A22E4F}" dt="2024-12-19T18:34:35.567" v="2171" actId="207"/>
          <ac:spMkLst>
            <pc:docMk/>
            <pc:sldMk cId="3131235998" sldId="278"/>
            <ac:spMk id="5" creationId="{6C25CF81-3C87-BDE7-FC20-CAA741BDE3FF}"/>
          </ac:spMkLst>
        </pc:spChg>
        <pc:picChg chg="add mod">
          <ac:chgData name="arman ibrişim" userId="e75cc2d602935a38" providerId="LiveId" clId="{9CFA71CF-48AD-AF46-80BB-B63386A22E4F}" dt="2024-12-19T18:33:04.360" v="1996" actId="1076"/>
          <ac:picMkLst>
            <pc:docMk/>
            <pc:sldMk cId="3131235998" sldId="278"/>
            <ac:picMk id="4" creationId="{45218A9D-D738-36C1-D4CF-0053C0850F02}"/>
          </ac:picMkLst>
        </pc:picChg>
      </pc:sldChg>
      <pc:sldChg chg="delSp modSp new mod setBg">
        <pc:chgData name="arman ibrişim" userId="e75cc2d602935a38" providerId="LiveId" clId="{9CFA71CF-48AD-AF46-80BB-B63386A22E4F}" dt="2024-12-19T18:35:50.105" v="2221" actId="1076"/>
        <pc:sldMkLst>
          <pc:docMk/>
          <pc:sldMk cId="3097599319" sldId="279"/>
        </pc:sldMkLst>
        <pc:spChg chg="mod">
          <ac:chgData name="arman ibrişim" userId="e75cc2d602935a38" providerId="LiveId" clId="{9CFA71CF-48AD-AF46-80BB-B63386A22E4F}" dt="2024-12-19T18:35:50.105" v="2221" actId="1076"/>
          <ac:spMkLst>
            <pc:docMk/>
            <pc:sldMk cId="3097599319" sldId="279"/>
            <ac:spMk id="2" creationId="{9718A533-A6D0-47E4-171E-1FC3098FD9CB}"/>
          </ac:spMkLst>
        </pc:spChg>
      </pc:sldChg>
      <pc:sldChg chg="addSp delSp modSp new mod setBg">
        <pc:chgData name="arman ibrişim" userId="e75cc2d602935a38" providerId="LiveId" clId="{9CFA71CF-48AD-AF46-80BB-B63386A22E4F}" dt="2024-12-19T18:43:53.814" v="2315" actId="1076"/>
        <pc:sldMkLst>
          <pc:docMk/>
          <pc:sldMk cId="4098269086" sldId="280"/>
        </pc:sldMkLst>
        <pc:spChg chg="mod">
          <ac:chgData name="arman ibrişim" userId="e75cc2d602935a38" providerId="LiveId" clId="{9CFA71CF-48AD-AF46-80BB-B63386A22E4F}" dt="2024-12-19T18:42:00.361" v="2302" actId="207"/>
          <ac:spMkLst>
            <pc:docMk/>
            <pc:sldMk cId="4098269086" sldId="280"/>
            <ac:spMk id="2" creationId="{09B1B91C-8228-E514-ED1B-CCE0DF17F55D}"/>
          </ac:spMkLst>
        </pc:spChg>
        <pc:spChg chg="add mod">
          <ac:chgData name="arman ibrişim" userId="e75cc2d602935a38" providerId="LiveId" clId="{9CFA71CF-48AD-AF46-80BB-B63386A22E4F}" dt="2024-12-19T18:42:50.285" v="2307" actId="478"/>
          <ac:spMkLst>
            <pc:docMk/>
            <pc:sldMk cId="4098269086" sldId="280"/>
            <ac:spMk id="6" creationId="{D658BD53-ACD9-99CD-06C5-F5D7CDD4A9FF}"/>
          </ac:spMkLst>
        </pc:spChg>
        <pc:picChg chg="add mod">
          <ac:chgData name="arman ibrişim" userId="e75cc2d602935a38" providerId="LiveId" clId="{9CFA71CF-48AD-AF46-80BB-B63386A22E4F}" dt="2024-12-19T18:43:20.133" v="2311" actId="1076"/>
          <ac:picMkLst>
            <pc:docMk/>
            <pc:sldMk cId="4098269086" sldId="280"/>
            <ac:picMk id="7" creationId="{0465CDE5-5A5C-38FA-C5D8-D90DF7EB8461}"/>
          </ac:picMkLst>
        </pc:picChg>
        <pc:picChg chg="add mod">
          <ac:chgData name="arman ibrişim" userId="e75cc2d602935a38" providerId="LiveId" clId="{9CFA71CF-48AD-AF46-80BB-B63386A22E4F}" dt="2024-12-19T18:43:53.814" v="2315" actId="1076"/>
          <ac:picMkLst>
            <pc:docMk/>
            <pc:sldMk cId="4098269086" sldId="280"/>
            <ac:picMk id="8" creationId="{AC78BEEC-2C5F-560C-E910-BE736E3E1742}"/>
          </ac:picMkLst>
        </pc:picChg>
      </pc:sldChg>
      <pc:sldChg chg="addSp delSp modSp new mod setBg">
        <pc:chgData name="arman ibrişim" userId="e75cc2d602935a38" providerId="LiveId" clId="{9CFA71CF-48AD-AF46-80BB-B63386A22E4F}" dt="2024-12-19T18:46:07.727" v="2385" actId="207"/>
        <pc:sldMkLst>
          <pc:docMk/>
          <pc:sldMk cId="1420443402" sldId="281"/>
        </pc:sldMkLst>
        <pc:spChg chg="mod">
          <ac:chgData name="arman ibrişim" userId="e75cc2d602935a38" providerId="LiveId" clId="{9CFA71CF-48AD-AF46-80BB-B63386A22E4F}" dt="2024-12-19T18:44:26.726" v="2320"/>
          <ac:spMkLst>
            <pc:docMk/>
            <pc:sldMk cId="1420443402" sldId="281"/>
            <ac:spMk id="2" creationId="{65455D48-233F-7BC1-EC48-2341AF48C457}"/>
          </ac:spMkLst>
        </pc:spChg>
        <pc:spChg chg="add mod">
          <ac:chgData name="arman ibrişim" userId="e75cc2d602935a38" providerId="LiveId" clId="{9CFA71CF-48AD-AF46-80BB-B63386A22E4F}" dt="2024-12-19T18:46:07.727" v="2385" actId="207"/>
          <ac:spMkLst>
            <pc:docMk/>
            <pc:sldMk cId="1420443402" sldId="281"/>
            <ac:spMk id="6" creationId="{DF84C3AC-14DC-6D7E-5BB1-F91FC4F2DB78}"/>
          </ac:spMkLst>
        </pc:spChg>
        <pc:picChg chg="add mod">
          <ac:chgData name="arman ibrişim" userId="e75cc2d602935a38" providerId="LiveId" clId="{9CFA71CF-48AD-AF46-80BB-B63386A22E4F}" dt="2024-12-19T18:45:26.511" v="2325" actId="14100"/>
          <ac:picMkLst>
            <pc:docMk/>
            <pc:sldMk cId="1420443402" sldId="281"/>
            <ac:picMk id="4" creationId="{B226E77D-6452-0117-94EC-96D42D59C388}"/>
          </ac:picMkLst>
        </pc:picChg>
        <pc:picChg chg="add mod">
          <ac:chgData name="arman ibrişim" userId="e75cc2d602935a38" providerId="LiveId" clId="{9CFA71CF-48AD-AF46-80BB-B63386A22E4F}" dt="2024-12-19T18:45:23.391" v="2324" actId="1076"/>
          <ac:picMkLst>
            <pc:docMk/>
            <pc:sldMk cId="1420443402" sldId="281"/>
            <ac:picMk id="5" creationId="{C661DCD0-976C-437A-A298-FA9DDAADE42A}"/>
          </ac:picMkLst>
        </pc:picChg>
      </pc:sldChg>
      <pc:sldChg chg="addSp delSp modSp new mod setBg">
        <pc:chgData name="arman ibrişim" userId="e75cc2d602935a38" providerId="LiveId" clId="{9CFA71CF-48AD-AF46-80BB-B63386A22E4F}" dt="2024-12-19T18:47:39.390" v="2432" actId="207"/>
        <pc:sldMkLst>
          <pc:docMk/>
          <pc:sldMk cId="99395044" sldId="282"/>
        </pc:sldMkLst>
        <pc:spChg chg="mod">
          <ac:chgData name="arman ibrişim" userId="e75cc2d602935a38" providerId="LiveId" clId="{9CFA71CF-48AD-AF46-80BB-B63386A22E4F}" dt="2024-12-19T18:46:17.517" v="2386"/>
          <ac:spMkLst>
            <pc:docMk/>
            <pc:sldMk cId="99395044" sldId="282"/>
            <ac:spMk id="2" creationId="{D91D802B-2684-05BF-4EE5-4617D2E6FEE1}"/>
          </ac:spMkLst>
        </pc:spChg>
        <pc:spChg chg="add mod">
          <ac:chgData name="arman ibrişim" userId="e75cc2d602935a38" providerId="LiveId" clId="{9CFA71CF-48AD-AF46-80BB-B63386A22E4F}" dt="2024-12-19T18:47:39.390" v="2432" actId="207"/>
          <ac:spMkLst>
            <pc:docMk/>
            <pc:sldMk cId="99395044" sldId="282"/>
            <ac:spMk id="6" creationId="{4B2F0086-F49B-C75F-9953-C64B7A7824E6}"/>
          </ac:spMkLst>
        </pc:spChg>
        <pc:picChg chg="add mod">
          <ac:chgData name="arman ibrişim" userId="e75cc2d602935a38" providerId="LiveId" clId="{9CFA71CF-48AD-AF46-80BB-B63386A22E4F}" dt="2024-12-19T18:46:47.813" v="2389" actId="1076"/>
          <ac:picMkLst>
            <pc:docMk/>
            <pc:sldMk cId="99395044" sldId="282"/>
            <ac:picMk id="4" creationId="{43E0FCF6-CDE2-416A-EADB-A149347D5E1E}"/>
          </ac:picMkLst>
        </pc:picChg>
        <pc:picChg chg="add mod">
          <ac:chgData name="arman ibrişim" userId="e75cc2d602935a38" providerId="LiveId" clId="{9CFA71CF-48AD-AF46-80BB-B63386A22E4F}" dt="2024-12-19T18:47:14.962" v="2394" actId="1076"/>
          <ac:picMkLst>
            <pc:docMk/>
            <pc:sldMk cId="99395044" sldId="282"/>
            <ac:picMk id="5" creationId="{A407FB0D-2BD1-D6E4-9309-E7BAFA9BC926}"/>
          </ac:picMkLst>
        </pc:picChg>
      </pc:sldChg>
      <pc:sldChg chg="addSp modSp new mod setBg">
        <pc:chgData name="arman ibrişim" userId="e75cc2d602935a38" providerId="LiveId" clId="{9CFA71CF-48AD-AF46-80BB-B63386A22E4F}" dt="2024-12-19T21:23:28.060" v="2931" actId="20577"/>
        <pc:sldMkLst>
          <pc:docMk/>
          <pc:sldMk cId="2231001767" sldId="283"/>
        </pc:sldMkLst>
        <pc:spChg chg="mod">
          <ac:chgData name="arman ibrişim" userId="e75cc2d602935a38" providerId="LiveId" clId="{9CFA71CF-48AD-AF46-80BB-B63386A22E4F}" dt="2024-12-19T21:22:37.503" v="2923" actId="20577"/>
          <ac:spMkLst>
            <pc:docMk/>
            <pc:sldMk cId="2231001767" sldId="283"/>
            <ac:spMk id="2" creationId="{41C6F539-85B3-1EBE-875D-F374DED8728C}"/>
          </ac:spMkLst>
        </pc:spChg>
        <pc:spChg chg="mod">
          <ac:chgData name="arman ibrişim" userId="e75cc2d602935a38" providerId="LiveId" clId="{9CFA71CF-48AD-AF46-80BB-B63386A22E4F}" dt="2024-12-19T21:23:28.060" v="2931" actId="20577"/>
          <ac:spMkLst>
            <pc:docMk/>
            <pc:sldMk cId="2231001767" sldId="283"/>
            <ac:spMk id="3" creationId="{1ACAD7BC-333A-6BC5-AB19-B930F59349E7}"/>
          </ac:spMkLst>
        </pc:spChg>
        <pc:spChg chg="add mod">
          <ac:chgData name="arman ibrişim" userId="e75cc2d602935a38" providerId="LiveId" clId="{9CFA71CF-48AD-AF46-80BB-B63386A22E4F}" dt="2024-12-19T21:23:18.980" v="2930" actId="2711"/>
          <ac:spMkLst>
            <pc:docMk/>
            <pc:sldMk cId="2231001767" sldId="283"/>
            <ac:spMk id="4" creationId="{AC802DA6-81D8-7551-487B-A2A86FC10083}"/>
          </ac:spMkLst>
        </pc:spChg>
      </pc:sldChg>
      <pc:sldChg chg="delSp modSp add mod">
        <pc:chgData name="arman ibrişim" userId="e75cc2d602935a38" providerId="LiveId" clId="{9CFA71CF-48AD-AF46-80BB-B63386A22E4F}" dt="2024-12-24T12:00:06.104" v="4288" actId="1076"/>
        <pc:sldMkLst>
          <pc:docMk/>
          <pc:sldMk cId="3326298159" sldId="284"/>
        </pc:sldMkLst>
        <pc:spChg chg="mod">
          <ac:chgData name="arman ibrişim" userId="e75cc2d602935a38" providerId="LiveId" clId="{9CFA71CF-48AD-AF46-80BB-B63386A22E4F}" dt="2024-12-24T12:00:06.104" v="4288" actId="1076"/>
          <ac:spMkLst>
            <pc:docMk/>
            <pc:sldMk cId="3326298159" sldId="284"/>
            <ac:spMk id="2" creationId="{CE8010C6-5329-1450-B5E6-ABED28A5CF46}"/>
          </ac:spMkLst>
        </pc:spChg>
        <pc:spChg chg="del mod">
          <ac:chgData name="arman ibrişim" userId="e75cc2d602935a38" providerId="LiveId" clId="{9CFA71CF-48AD-AF46-80BB-B63386A22E4F}" dt="2024-12-24T11:59:58.704" v="4287" actId="21"/>
          <ac:spMkLst>
            <pc:docMk/>
            <pc:sldMk cId="3326298159" sldId="284"/>
            <ac:spMk id="4" creationId="{0A1EE34B-B782-6BA8-55D2-7775B3C0A59F}"/>
          </ac:spMkLst>
        </pc:spChg>
      </pc:sldChg>
      <pc:sldChg chg="addSp delSp modSp add mod">
        <pc:chgData name="arman ibrişim" userId="e75cc2d602935a38" providerId="LiveId" clId="{9CFA71CF-48AD-AF46-80BB-B63386A22E4F}" dt="2024-12-24T11:56:58.129" v="4126" actId="20577"/>
        <pc:sldMkLst>
          <pc:docMk/>
          <pc:sldMk cId="2164608535" sldId="285"/>
        </pc:sldMkLst>
        <pc:spChg chg="mod">
          <ac:chgData name="arman ibrişim" userId="e75cc2d602935a38" providerId="LiveId" clId="{9CFA71CF-48AD-AF46-80BB-B63386A22E4F}" dt="2024-12-24T11:52:31.594" v="3851" actId="20577"/>
          <ac:spMkLst>
            <pc:docMk/>
            <pc:sldMk cId="2164608535" sldId="285"/>
            <ac:spMk id="2" creationId="{A90AA4A0-77CA-46BA-E73C-FFE53EC507B2}"/>
          </ac:spMkLst>
        </pc:spChg>
        <pc:spChg chg="mod">
          <ac:chgData name="arman ibrişim" userId="e75cc2d602935a38" providerId="LiveId" clId="{9CFA71CF-48AD-AF46-80BB-B63386A22E4F}" dt="2024-12-24T11:56:58.129" v="4126" actId="20577"/>
          <ac:spMkLst>
            <pc:docMk/>
            <pc:sldMk cId="2164608535" sldId="285"/>
            <ac:spMk id="5" creationId="{E1CC73B8-A388-B48D-F166-E9582F4881A1}"/>
          </ac:spMkLst>
        </pc:spChg>
        <pc:picChg chg="del mod">
          <ac:chgData name="arman ibrişim" userId="e75cc2d602935a38" providerId="LiveId" clId="{9CFA71CF-48AD-AF46-80BB-B63386A22E4F}" dt="2024-12-24T11:52:34.075" v="3853" actId="478"/>
          <ac:picMkLst>
            <pc:docMk/>
            <pc:sldMk cId="2164608535" sldId="285"/>
            <ac:picMk id="3" creationId="{C6B9F7A8-F079-F007-05A1-07046656BB5F}"/>
          </ac:picMkLst>
        </pc:picChg>
        <pc:picChg chg="add mod">
          <ac:chgData name="arman ibrişim" userId="e75cc2d602935a38" providerId="LiveId" clId="{9CFA71CF-48AD-AF46-80BB-B63386A22E4F}" dt="2024-12-24T11:53:45.567" v="3862" actId="1076"/>
          <ac:picMkLst>
            <pc:docMk/>
            <pc:sldMk cId="2164608535" sldId="285"/>
            <ac:picMk id="4" creationId="{61A59ABB-A25B-1884-5C56-2B4840BB72EF}"/>
          </ac:picMkLst>
        </pc:picChg>
      </pc:sldChg>
      <pc:sldChg chg="new del">
        <pc:chgData name="arman ibrişim" userId="e75cc2d602935a38" providerId="LiveId" clId="{9CFA71CF-48AD-AF46-80BB-B63386A22E4F}" dt="2024-12-24T11:52:20.328" v="3839" actId="2696"/>
        <pc:sldMkLst>
          <pc:docMk/>
          <pc:sldMk cId="2175220632" sldId="285"/>
        </pc:sldMkLst>
      </pc:sldChg>
      <pc:sldChg chg="addSp delSp modSp add mod">
        <pc:chgData name="arman ibrişim" userId="e75cc2d602935a38" providerId="LiveId" clId="{9CFA71CF-48AD-AF46-80BB-B63386A22E4F}" dt="2024-12-24T12:00:51.703" v="4365" actId="20577"/>
        <pc:sldMkLst>
          <pc:docMk/>
          <pc:sldMk cId="642570025" sldId="286"/>
        </pc:sldMkLst>
        <pc:spChg chg="del mod">
          <ac:chgData name="arman ibrişim" userId="e75cc2d602935a38" providerId="LiveId" clId="{9CFA71CF-48AD-AF46-80BB-B63386A22E4F}" dt="2024-12-24T12:00:11.519" v="4290" actId="478"/>
          <ac:spMkLst>
            <pc:docMk/>
            <pc:sldMk cId="642570025" sldId="286"/>
            <ac:spMk id="2" creationId="{47BDA260-5DA4-A6C9-B053-64866E51A31E}"/>
          </ac:spMkLst>
        </pc:spChg>
        <pc:spChg chg="mod">
          <ac:chgData name="arman ibrişim" userId="e75cc2d602935a38" providerId="LiveId" clId="{9CFA71CF-48AD-AF46-80BB-B63386A22E4F}" dt="2024-12-24T12:00:51.703" v="4365" actId="20577"/>
          <ac:spMkLst>
            <pc:docMk/>
            <pc:sldMk cId="642570025" sldId="286"/>
            <ac:spMk id="4" creationId="{222B4D8F-C794-99BB-0287-5BD4611B0AB1}"/>
          </ac:spMkLst>
        </pc:spChg>
        <pc:spChg chg="add del mod">
          <ac:chgData name="arman ibrişim" userId="e75cc2d602935a38" providerId="LiveId" clId="{9CFA71CF-48AD-AF46-80BB-B63386A22E4F}" dt="2024-12-24T12:00:13.651" v="4291" actId="478"/>
          <ac:spMkLst>
            <pc:docMk/>
            <pc:sldMk cId="642570025" sldId="286"/>
            <ac:spMk id="5" creationId="{A1643E34-1C01-90B5-5E11-8869DFE23A80}"/>
          </ac:spMkLst>
        </pc:spChg>
      </pc:sldChg>
      <pc:sldChg chg="new del">
        <pc:chgData name="arman ibrişim" userId="e75cc2d602935a38" providerId="LiveId" clId="{9CFA71CF-48AD-AF46-80BB-B63386A22E4F}" dt="2024-12-24T11:59:49.220" v="4285" actId="2696"/>
        <pc:sldMkLst>
          <pc:docMk/>
          <pc:sldMk cId="4136652825"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EAC510-A160-A4EF-3490-994EEF33514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2669F2A-5EB6-8389-2D5E-25816900F7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2F16EE0-A795-FA70-A4C9-93FDCC0F7C25}"/>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C1947165-06B2-EE86-FA87-376338AD3A56}"/>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70269E1D-DAD3-0AD5-A17D-BE1AEFC9CEDE}"/>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2483737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5B8D61-29D9-9930-BEA7-E2EFE2D1867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3BC520B-56CD-0F42-751F-AF58E9A6A26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BF8D329-06FE-463C-4E8A-0EDCD25AA538}"/>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1B98A990-6D6C-916F-A969-3DA228B4CC7E}"/>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88B33233-01C1-3481-7C39-5E8D0CF75579}"/>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2811188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607842A-4E37-D413-1721-ECCD9E4397DF}"/>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8A3E8E6-23B7-82CF-9A28-84BA64D21D4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18E6593-CA66-B56B-606C-E21BF5C7B13B}"/>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CE3792AC-9E49-A194-56AF-2DB44797FF84}"/>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54E7A46B-9F50-B3BB-B263-8086FD02BCE2}"/>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325924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5F36EE-7808-5A42-A007-D386C471F7E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1D8371C-994A-992B-AB05-1C5A52A2503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C8A966-F532-4864-200C-FB7D9DB7B489}"/>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69F931A2-67C9-DF30-7FF9-A37947C8DBF2}"/>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50330D6F-D24B-7B6B-BF3B-F62DDF47B91D}"/>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101803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FC6C91-017A-98F4-4F0F-825567DCD144}"/>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EDB26560-33B3-3E71-50CC-A1B084B8A1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B20E0CF8-BAC9-AC2C-4426-8F0FBA1C1621}"/>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8E55400A-A3C1-F777-9359-B0A131AD00DA}"/>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39D8FBC5-C131-E493-B825-B69BB6EC9271}"/>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164015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90A91E-F956-5739-1F6C-E3D531682B7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6544DA0-507D-3A37-4BC3-3B00118F943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394DD40-909C-4E98-ABF5-D51EAE23FBB4}"/>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490E6F35-43B7-EC0C-3211-00EE783096B0}"/>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6" name="Alt Bilgi Yer Tutucusu 5">
            <a:extLst>
              <a:ext uri="{FF2B5EF4-FFF2-40B4-BE49-F238E27FC236}">
                <a16:creationId xmlns:a16="http://schemas.microsoft.com/office/drawing/2014/main" id="{D3915740-6412-F9CD-64E4-2C7262F51B7F}"/>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2E23331D-3A9F-C7CB-6BA2-E9B727B09DB6}"/>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85771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D5428F-4F5C-0673-C799-DB33E94ADDA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87C68F9-E2E9-316B-188A-33FABEED97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0BD19DF-2869-79F5-9736-B7D2E47E3A2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DA20A5A-DA55-D38A-388C-10BF577A2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CDD0C1B-D9E2-CE4A-49AD-DD5C46FF9167}"/>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D889DE3-9546-A1A4-51E1-336D1037E047}"/>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8" name="Alt Bilgi Yer Tutucusu 7">
            <a:extLst>
              <a:ext uri="{FF2B5EF4-FFF2-40B4-BE49-F238E27FC236}">
                <a16:creationId xmlns:a16="http://schemas.microsoft.com/office/drawing/2014/main" id="{B592D193-9331-14D5-4B01-897A1F6AF929}"/>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2B519F23-15D7-F7C5-6BE2-181FF5BAA8C2}"/>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416340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CC6FF0-91C0-A22B-E878-407DEA221DD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5E4D8A9E-5FCE-4E20-3365-98FFF7106E1F}"/>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4" name="Alt Bilgi Yer Tutucusu 3">
            <a:extLst>
              <a:ext uri="{FF2B5EF4-FFF2-40B4-BE49-F238E27FC236}">
                <a16:creationId xmlns:a16="http://schemas.microsoft.com/office/drawing/2014/main" id="{4BA14135-20D4-32CD-FCA4-583DF155FE52}"/>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F6F75CF2-95BD-F0BF-1624-C2AE47E12F33}"/>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541834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3ADBD8D-C5CD-76AD-3B40-F59D0DFB7448}"/>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3" name="Alt Bilgi Yer Tutucusu 2">
            <a:extLst>
              <a:ext uri="{FF2B5EF4-FFF2-40B4-BE49-F238E27FC236}">
                <a16:creationId xmlns:a16="http://schemas.microsoft.com/office/drawing/2014/main" id="{BB0AB845-56B2-0902-3B14-8B0C1D540AE2}"/>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0A16FE0E-B50A-4E7E-6C76-3EC50EEF34C2}"/>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3862957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F4552C-8FF8-7E8F-0144-23A3394372D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2E03CE6-8535-3A3E-DD21-06527B36AB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0AE9851-CDB2-B5E5-7CD3-4CA939362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44EB083-5E12-A5E6-95E0-D9A700FFC54F}"/>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6" name="Alt Bilgi Yer Tutucusu 5">
            <a:extLst>
              <a:ext uri="{FF2B5EF4-FFF2-40B4-BE49-F238E27FC236}">
                <a16:creationId xmlns:a16="http://schemas.microsoft.com/office/drawing/2014/main" id="{D992367D-940A-90CC-A02B-10293660262F}"/>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41354863-A209-10DE-85EF-AEDA807201E5}"/>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172832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AFA4D4-7D42-F57F-D5C7-D7128BED9FB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74F2C8D-6CCA-36C4-8BBE-3EF621E8FB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A6F457AF-2872-32F2-71E0-BFBB44A77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1D619A7-C9B6-224F-C30B-7B3CE951B038}"/>
              </a:ext>
            </a:extLst>
          </p:cNvPr>
          <p:cNvSpPr>
            <a:spLocks noGrp="1"/>
          </p:cNvSpPr>
          <p:nvPr>
            <p:ph type="dt" sz="half" idx="10"/>
          </p:nvPr>
        </p:nvSpPr>
        <p:spPr/>
        <p:txBody>
          <a:bodyPr/>
          <a:lstStyle/>
          <a:p>
            <a:fld id="{82777873-8480-964F-A91A-8ACB10095E40}" type="datetimeFigureOut">
              <a:rPr lang="tr-TR" smtClean="0"/>
              <a:t>24.12.2024</a:t>
            </a:fld>
            <a:endParaRPr lang="tr-TR" dirty="0"/>
          </a:p>
        </p:txBody>
      </p:sp>
      <p:sp>
        <p:nvSpPr>
          <p:cNvPr id="6" name="Alt Bilgi Yer Tutucusu 5">
            <a:extLst>
              <a:ext uri="{FF2B5EF4-FFF2-40B4-BE49-F238E27FC236}">
                <a16:creationId xmlns:a16="http://schemas.microsoft.com/office/drawing/2014/main" id="{4E6376C2-F8FF-940D-0427-12B2CED9A0B7}"/>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8A1E4662-569F-FE35-157A-DE4112C52B9F}"/>
              </a:ext>
            </a:extLst>
          </p:cNvPr>
          <p:cNvSpPr>
            <a:spLocks noGrp="1"/>
          </p:cNvSpPr>
          <p:nvPr>
            <p:ph type="sldNum" sz="quarter" idx="12"/>
          </p:nvPr>
        </p:nvSpPr>
        <p:spPr/>
        <p:txBody>
          <a:bodyPr/>
          <a:lstStyle/>
          <a:p>
            <a:fld id="{EFD6260B-9858-DC47-8AF4-09074BBB9A2C}" type="slidenum">
              <a:rPr lang="tr-TR" smtClean="0"/>
              <a:t>‹#›</a:t>
            </a:fld>
            <a:endParaRPr lang="tr-TR" dirty="0"/>
          </a:p>
        </p:txBody>
      </p:sp>
    </p:spTree>
    <p:extLst>
      <p:ext uri="{BB962C8B-B14F-4D97-AF65-F5344CB8AC3E}">
        <p14:creationId xmlns:p14="http://schemas.microsoft.com/office/powerpoint/2010/main" val="373707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593012F-E309-35BF-2654-E5E43CC404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992CCBD-62C2-520D-78C1-CB81FF1AB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18D61A9-A68B-3E98-18FC-8C2A38B28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777873-8480-964F-A91A-8ACB10095E40}" type="datetimeFigureOut">
              <a:rPr lang="tr-TR" smtClean="0"/>
              <a:t>24.12.2024</a:t>
            </a:fld>
            <a:endParaRPr lang="tr-TR" dirty="0"/>
          </a:p>
        </p:txBody>
      </p:sp>
      <p:sp>
        <p:nvSpPr>
          <p:cNvPr id="5" name="Alt Bilgi Yer Tutucusu 4">
            <a:extLst>
              <a:ext uri="{FF2B5EF4-FFF2-40B4-BE49-F238E27FC236}">
                <a16:creationId xmlns:a16="http://schemas.microsoft.com/office/drawing/2014/main" id="{AF305565-E5D6-11F2-2630-292D19D85B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08D9F8D7-7268-21AA-3472-1FA271A0D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6260B-9858-DC47-8AF4-09074BBB9A2C}" type="slidenum">
              <a:rPr lang="tr-TR" smtClean="0"/>
              <a:t>‹#›</a:t>
            </a:fld>
            <a:endParaRPr lang="tr-TR" dirty="0"/>
          </a:p>
        </p:txBody>
      </p:sp>
    </p:spTree>
    <p:extLst>
      <p:ext uri="{BB962C8B-B14F-4D97-AF65-F5344CB8AC3E}">
        <p14:creationId xmlns:p14="http://schemas.microsoft.com/office/powerpoint/2010/main" val="1402543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en.wikipedia.org/wiki/Tata_Starbuck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ata_Starbuck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5E320A-1E43-8BB5-2A84-5A20E82C0B8F}"/>
              </a:ext>
            </a:extLst>
          </p:cNvPr>
          <p:cNvSpPr>
            <a:spLocks noGrp="1"/>
          </p:cNvSpPr>
          <p:nvPr>
            <p:ph type="ctrTitle"/>
          </p:nvPr>
        </p:nvSpPr>
        <p:spPr/>
        <p:txBody>
          <a:bodyPr/>
          <a:lstStyle/>
          <a:p>
            <a:r>
              <a:rPr lang="tr-TR" dirty="0">
                <a:solidFill>
                  <a:schemeClr val="bg1"/>
                </a:solidFill>
              </a:rPr>
              <a:t>AVERAGE COFFEE CONSUMPTION</a:t>
            </a:r>
          </a:p>
        </p:txBody>
      </p:sp>
      <p:sp>
        <p:nvSpPr>
          <p:cNvPr id="3" name="Alt Başlık 2">
            <a:extLst>
              <a:ext uri="{FF2B5EF4-FFF2-40B4-BE49-F238E27FC236}">
                <a16:creationId xmlns:a16="http://schemas.microsoft.com/office/drawing/2014/main" id="{AD5818B5-1A7B-34E6-0C99-955222748859}"/>
              </a:ext>
            </a:extLst>
          </p:cNvPr>
          <p:cNvSpPr>
            <a:spLocks noGrp="1"/>
          </p:cNvSpPr>
          <p:nvPr>
            <p:ph type="subTitle" idx="1"/>
          </p:nvPr>
        </p:nvSpPr>
        <p:spPr/>
        <p:txBody>
          <a:bodyPr/>
          <a:lstStyle/>
          <a:p>
            <a:r>
              <a:rPr lang="tr-TR" dirty="0">
                <a:solidFill>
                  <a:schemeClr val="bg1"/>
                </a:solidFill>
              </a:rPr>
              <a:t>Arman İbrişim 32014</a:t>
            </a:r>
          </a:p>
        </p:txBody>
      </p:sp>
    </p:spTree>
    <p:extLst>
      <p:ext uri="{BB962C8B-B14F-4D97-AF65-F5344CB8AC3E}">
        <p14:creationId xmlns:p14="http://schemas.microsoft.com/office/powerpoint/2010/main" val="3905608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77DD04-EFD2-E9DC-8B86-D2251BE8A3FB}"/>
              </a:ext>
            </a:extLst>
          </p:cNvPr>
          <p:cNvSpPr>
            <a:spLocks noGrp="1"/>
          </p:cNvSpPr>
          <p:nvPr>
            <p:ph type="title"/>
          </p:nvPr>
        </p:nvSpPr>
        <p:spPr>
          <a:xfrm>
            <a:off x="838200" y="500062"/>
            <a:ext cx="10515600" cy="1325563"/>
          </a:xfrm>
        </p:spPr>
        <p:txBody>
          <a:bodyPr>
            <a:normAutofit fontScale="90000"/>
          </a:bodyPr>
          <a:lstStyle/>
          <a:p>
            <a:r>
              <a:rPr lang="en-US" dirty="0">
                <a:solidFill>
                  <a:schemeClr val="bg1"/>
                </a:solidFill>
              </a:rPr>
              <a:t>While I was writing the codes, the following came to my mind: The cost of a single coffee differs from place to place. So, I also calculated the spendings to coffee.</a:t>
            </a:r>
          </a:p>
        </p:txBody>
      </p:sp>
      <p:pic>
        <p:nvPicPr>
          <p:cNvPr id="4" name="Resim 3">
            <a:extLst>
              <a:ext uri="{FF2B5EF4-FFF2-40B4-BE49-F238E27FC236}">
                <a16:creationId xmlns:a16="http://schemas.microsoft.com/office/drawing/2014/main" id="{EFCCB9C9-0868-6CD1-432A-8A8220FA5FE9}"/>
              </a:ext>
            </a:extLst>
          </p:cNvPr>
          <p:cNvPicPr>
            <a:picLocks noChangeAspect="1"/>
          </p:cNvPicPr>
          <p:nvPr/>
        </p:nvPicPr>
        <p:blipFill>
          <a:blip r:embed="rId2"/>
          <a:stretch>
            <a:fillRect/>
          </a:stretch>
        </p:blipFill>
        <p:spPr>
          <a:xfrm>
            <a:off x="1758043" y="2305619"/>
            <a:ext cx="8675914" cy="4141381"/>
          </a:xfrm>
          <a:prstGeom prst="rect">
            <a:avLst/>
          </a:prstGeom>
        </p:spPr>
      </p:pic>
    </p:spTree>
    <p:extLst>
      <p:ext uri="{BB962C8B-B14F-4D97-AF65-F5344CB8AC3E}">
        <p14:creationId xmlns:p14="http://schemas.microsoft.com/office/powerpoint/2010/main" val="31374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D5F20-A511-3CE8-B998-69E271A917E5}"/>
              </a:ext>
            </a:extLst>
          </p:cNvPr>
          <p:cNvSpPr>
            <a:spLocks noGrp="1"/>
          </p:cNvSpPr>
          <p:nvPr>
            <p:ph type="title"/>
          </p:nvPr>
        </p:nvSpPr>
        <p:spPr/>
        <p:txBody>
          <a:bodyPr/>
          <a:lstStyle/>
          <a:p>
            <a:r>
              <a:rPr lang="en-US" dirty="0">
                <a:solidFill>
                  <a:schemeClr val="bg1"/>
                </a:solidFill>
              </a:rPr>
              <a:t>This is the monthly average of the spendings</a:t>
            </a:r>
          </a:p>
        </p:txBody>
      </p:sp>
      <p:pic>
        <p:nvPicPr>
          <p:cNvPr id="4" name="İçerik Yer Tutucusu 3">
            <a:extLst>
              <a:ext uri="{FF2B5EF4-FFF2-40B4-BE49-F238E27FC236}">
                <a16:creationId xmlns:a16="http://schemas.microsoft.com/office/drawing/2014/main" id="{5668541C-4304-9E46-B4B2-7C198E4A9986}"/>
              </a:ext>
            </a:extLst>
          </p:cNvPr>
          <p:cNvPicPr>
            <a:picLocks noGrp="1" noChangeAspect="1"/>
          </p:cNvPicPr>
          <p:nvPr>
            <p:ph idx="1"/>
          </p:nvPr>
        </p:nvPicPr>
        <p:blipFill>
          <a:blip r:embed="rId2"/>
          <a:stretch>
            <a:fillRect/>
          </a:stretch>
        </p:blipFill>
        <p:spPr>
          <a:xfrm>
            <a:off x="1532402" y="1847397"/>
            <a:ext cx="9127196" cy="4351338"/>
          </a:xfrm>
          <a:prstGeom prst="rect">
            <a:avLst/>
          </a:prstGeom>
        </p:spPr>
      </p:pic>
    </p:spTree>
    <p:extLst>
      <p:ext uri="{BB962C8B-B14F-4D97-AF65-F5344CB8AC3E}">
        <p14:creationId xmlns:p14="http://schemas.microsoft.com/office/powerpoint/2010/main" val="24241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8EB349-96DA-AF3A-E895-41914BC0FD4B}"/>
              </a:ext>
            </a:extLst>
          </p:cNvPr>
          <p:cNvSpPr>
            <a:spLocks noGrp="1"/>
          </p:cNvSpPr>
          <p:nvPr>
            <p:ph type="title"/>
          </p:nvPr>
        </p:nvSpPr>
        <p:spPr>
          <a:xfrm>
            <a:off x="838200" y="2487839"/>
            <a:ext cx="10515600" cy="1325563"/>
          </a:xfrm>
        </p:spPr>
        <p:txBody>
          <a:bodyPr>
            <a:normAutofit fontScale="90000"/>
          </a:bodyPr>
          <a:lstStyle/>
          <a:p>
            <a:r>
              <a:rPr lang="en-US" dirty="0">
                <a:solidFill>
                  <a:schemeClr val="bg1"/>
                </a:solidFill>
              </a:rPr>
              <a:t>Surprisingly, there are some important difference between the monthly average coffee consumption and monthly coffee spending. For some months, although my average consumption decreased, my spendings weren’t decreased, instead they were increased!</a:t>
            </a:r>
          </a:p>
        </p:txBody>
      </p:sp>
    </p:spTree>
    <p:extLst>
      <p:ext uri="{BB962C8B-B14F-4D97-AF65-F5344CB8AC3E}">
        <p14:creationId xmlns:p14="http://schemas.microsoft.com/office/powerpoint/2010/main" val="377710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8593C9-6886-378C-93DB-8EA6780133E6}"/>
              </a:ext>
            </a:extLst>
          </p:cNvPr>
          <p:cNvSpPr>
            <a:spLocks noGrp="1"/>
          </p:cNvSpPr>
          <p:nvPr>
            <p:ph type="title"/>
          </p:nvPr>
        </p:nvSpPr>
        <p:spPr/>
        <p:txBody>
          <a:bodyPr/>
          <a:lstStyle/>
          <a:p>
            <a:r>
              <a:rPr lang="en-US" dirty="0">
                <a:solidFill>
                  <a:schemeClr val="bg1"/>
                </a:solidFill>
              </a:rPr>
              <a:t>Let’s move back to our topic…</a:t>
            </a:r>
          </a:p>
        </p:txBody>
      </p:sp>
      <p:pic>
        <p:nvPicPr>
          <p:cNvPr id="4" name="Resim 3">
            <a:extLst>
              <a:ext uri="{FF2B5EF4-FFF2-40B4-BE49-F238E27FC236}">
                <a16:creationId xmlns:a16="http://schemas.microsoft.com/office/drawing/2014/main" id="{6006563A-8005-7D94-A1AC-B79A6725E583}"/>
              </a:ext>
            </a:extLst>
          </p:cNvPr>
          <p:cNvPicPr>
            <a:picLocks noChangeAspect="1"/>
          </p:cNvPicPr>
          <p:nvPr/>
        </p:nvPicPr>
        <p:blipFill>
          <a:blip r:embed="rId2"/>
          <a:stretch>
            <a:fillRect/>
          </a:stretch>
        </p:blipFill>
        <p:spPr>
          <a:xfrm>
            <a:off x="489857" y="1513114"/>
            <a:ext cx="8934925" cy="5060149"/>
          </a:xfrm>
          <a:prstGeom prst="rect">
            <a:avLst/>
          </a:prstGeom>
        </p:spPr>
      </p:pic>
      <p:sp>
        <p:nvSpPr>
          <p:cNvPr id="5" name="Metin kutusu 4">
            <a:extLst>
              <a:ext uri="{FF2B5EF4-FFF2-40B4-BE49-F238E27FC236}">
                <a16:creationId xmlns:a16="http://schemas.microsoft.com/office/drawing/2014/main" id="{93FBC0C1-2227-C43B-984E-7249CD63670D}"/>
              </a:ext>
            </a:extLst>
          </p:cNvPr>
          <p:cNvSpPr txBox="1"/>
          <p:nvPr/>
        </p:nvSpPr>
        <p:spPr>
          <a:xfrm>
            <a:off x="9622972" y="2274838"/>
            <a:ext cx="2427514" cy="3139321"/>
          </a:xfrm>
          <a:prstGeom prst="rect">
            <a:avLst/>
          </a:prstGeom>
          <a:noFill/>
        </p:spPr>
        <p:txBody>
          <a:bodyPr wrap="square" rtlCol="0">
            <a:spAutoFit/>
          </a:bodyPr>
          <a:lstStyle/>
          <a:p>
            <a:r>
              <a:rPr lang="en-US" dirty="0">
                <a:solidFill>
                  <a:schemeClr val="bg1"/>
                </a:solidFill>
              </a:rPr>
              <a:t>Although, it is not a very solid relation, there is a positive correlation between my daily step count and coffee consumption. But since the correlation is very low, we have to check it with Hypothesis testing methods. </a:t>
            </a:r>
          </a:p>
        </p:txBody>
      </p:sp>
    </p:spTree>
    <p:extLst>
      <p:ext uri="{BB962C8B-B14F-4D97-AF65-F5344CB8AC3E}">
        <p14:creationId xmlns:p14="http://schemas.microsoft.com/office/powerpoint/2010/main" val="2896447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9BF9EA7A-4006-A74C-186E-8E3D5D3C9867}"/>
              </a:ext>
            </a:extLst>
          </p:cNvPr>
          <p:cNvPicPr>
            <a:picLocks noGrp="1" noChangeAspect="1"/>
          </p:cNvPicPr>
          <p:nvPr>
            <p:ph idx="1"/>
          </p:nvPr>
        </p:nvPicPr>
        <p:blipFill>
          <a:blip r:embed="rId2"/>
          <a:stretch>
            <a:fillRect/>
          </a:stretch>
        </p:blipFill>
        <p:spPr>
          <a:xfrm>
            <a:off x="1058611" y="365125"/>
            <a:ext cx="10074777" cy="5931978"/>
          </a:xfrm>
          <a:prstGeom prst="rect">
            <a:avLst/>
          </a:prstGeom>
        </p:spPr>
      </p:pic>
    </p:spTree>
    <p:extLst>
      <p:ext uri="{BB962C8B-B14F-4D97-AF65-F5344CB8AC3E}">
        <p14:creationId xmlns:p14="http://schemas.microsoft.com/office/powerpoint/2010/main" val="246959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8" descr="Calendar User Guide for Mac - Apple Support (GW)">
            <a:extLst>
              <a:ext uri="{FF2B5EF4-FFF2-40B4-BE49-F238E27FC236}">
                <a16:creationId xmlns:a16="http://schemas.microsoft.com/office/drawing/2014/main" id="{BD58D9A2-EE33-828D-0059-F18CDE1A90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4971" y="1367971"/>
            <a:ext cx="4122057" cy="412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3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440EF4-08C7-DD45-C442-DC65DC13564F}"/>
              </a:ext>
            </a:extLst>
          </p:cNvPr>
          <p:cNvSpPr>
            <a:spLocks noGrp="1"/>
          </p:cNvSpPr>
          <p:nvPr>
            <p:ph type="title"/>
          </p:nvPr>
        </p:nvSpPr>
        <p:spPr/>
        <p:txBody>
          <a:bodyPr>
            <a:normAutofit/>
          </a:bodyPr>
          <a:lstStyle/>
          <a:p>
            <a:r>
              <a:rPr lang="en-US" sz="3200" dirty="0">
                <a:solidFill>
                  <a:schemeClr val="bg1"/>
                </a:solidFill>
              </a:rPr>
              <a:t>First, I converted .ics file to .csv file so that I am able to work on my exam data with the methods we have learned.</a:t>
            </a:r>
          </a:p>
        </p:txBody>
      </p:sp>
      <p:pic>
        <p:nvPicPr>
          <p:cNvPr id="5" name="İçerik Yer Tutucusu 4">
            <a:extLst>
              <a:ext uri="{FF2B5EF4-FFF2-40B4-BE49-F238E27FC236}">
                <a16:creationId xmlns:a16="http://schemas.microsoft.com/office/drawing/2014/main" id="{B63923E4-7AB6-7D15-0813-D9C40DE5D9BA}"/>
              </a:ext>
            </a:extLst>
          </p:cNvPr>
          <p:cNvPicPr>
            <a:picLocks noGrp="1" noChangeAspect="1"/>
          </p:cNvPicPr>
          <p:nvPr>
            <p:ph idx="1"/>
          </p:nvPr>
        </p:nvPicPr>
        <p:blipFill>
          <a:blip r:embed="rId2"/>
          <a:stretch>
            <a:fillRect/>
          </a:stretch>
        </p:blipFill>
        <p:spPr>
          <a:xfrm>
            <a:off x="6872060" y="1690688"/>
            <a:ext cx="5367752" cy="1922523"/>
          </a:xfrm>
          <a:prstGeom prst="rect">
            <a:avLst/>
          </a:prstGeom>
        </p:spPr>
      </p:pic>
      <p:pic>
        <p:nvPicPr>
          <p:cNvPr id="4" name="Resim 3">
            <a:extLst>
              <a:ext uri="{FF2B5EF4-FFF2-40B4-BE49-F238E27FC236}">
                <a16:creationId xmlns:a16="http://schemas.microsoft.com/office/drawing/2014/main" id="{D6A46772-1053-1C9B-616B-CB469072C258}"/>
              </a:ext>
            </a:extLst>
          </p:cNvPr>
          <p:cNvPicPr>
            <a:picLocks noChangeAspect="1"/>
          </p:cNvPicPr>
          <p:nvPr/>
        </p:nvPicPr>
        <p:blipFill>
          <a:blip r:embed="rId3"/>
          <a:stretch>
            <a:fillRect/>
          </a:stretch>
        </p:blipFill>
        <p:spPr>
          <a:xfrm>
            <a:off x="108857" y="1690688"/>
            <a:ext cx="6763203" cy="4861499"/>
          </a:xfrm>
          <a:prstGeom prst="rect">
            <a:avLst/>
          </a:prstGeom>
        </p:spPr>
      </p:pic>
      <p:sp>
        <p:nvSpPr>
          <p:cNvPr id="6" name="Metin kutusu 5">
            <a:extLst>
              <a:ext uri="{FF2B5EF4-FFF2-40B4-BE49-F238E27FC236}">
                <a16:creationId xmlns:a16="http://schemas.microsoft.com/office/drawing/2014/main" id="{91D2E02B-D1DF-9EE7-7D82-C9C6AACFBEC8}"/>
              </a:ext>
            </a:extLst>
          </p:cNvPr>
          <p:cNvSpPr txBox="1"/>
          <p:nvPr/>
        </p:nvSpPr>
        <p:spPr>
          <a:xfrm>
            <a:off x="3170658" y="6492875"/>
            <a:ext cx="639599" cy="369332"/>
          </a:xfrm>
          <a:prstGeom prst="rect">
            <a:avLst/>
          </a:prstGeom>
          <a:noFill/>
        </p:spPr>
        <p:txBody>
          <a:bodyPr wrap="none" rtlCol="0">
            <a:spAutoFit/>
          </a:bodyPr>
          <a:lstStyle/>
          <a:p>
            <a:r>
              <a:rPr lang="en-US" dirty="0"/>
              <a:t>code</a:t>
            </a:r>
          </a:p>
        </p:txBody>
      </p:sp>
      <p:sp>
        <p:nvSpPr>
          <p:cNvPr id="7" name="Metin kutusu 6">
            <a:extLst>
              <a:ext uri="{FF2B5EF4-FFF2-40B4-BE49-F238E27FC236}">
                <a16:creationId xmlns:a16="http://schemas.microsoft.com/office/drawing/2014/main" id="{E09C6AFA-E15C-67C0-933D-70575B1D8DC6}"/>
              </a:ext>
            </a:extLst>
          </p:cNvPr>
          <p:cNvSpPr txBox="1"/>
          <p:nvPr/>
        </p:nvSpPr>
        <p:spPr>
          <a:xfrm>
            <a:off x="7929850" y="3722449"/>
            <a:ext cx="3252172" cy="369332"/>
          </a:xfrm>
          <a:prstGeom prst="rect">
            <a:avLst/>
          </a:prstGeom>
          <a:noFill/>
        </p:spPr>
        <p:txBody>
          <a:bodyPr wrap="none" rtlCol="0">
            <a:spAutoFit/>
          </a:bodyPr>
          <a:lstStyle/>
          <a:p>
            <a:r>
              <a:rPr lang="en-US" dirty="0"/>
              <a:t>Some example rows from csv file</a:t>
            </a:r>
          </a:p>
        </p:txBody>
      </p:sp>
    </p:spTree>
    <p:extLst>
      <p:ext uri="{BB962C8B-B14F-4D97-AF65-F5344CB8AC3E}">
        <p14:creationId xmlns:p14="http://schemas.microsoft.com/office/powerpoint/2010/main" val="27276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276E54-23D9-77E7-EEEF-B6253813F2C3}"/>
              </a:ext>
            </a:extLst>
          </p:cNvPr>
          <p:cNvSpPr>
            <a:spLocks noGrp="1"/>
          </p:cNvSpPr>
          <p:nvPr>
            <p:ph type="title"/>
          </p:nvPr>
        </p:nvSpPr>
        <p:spPr>
          <a:xfrm>
            <a:off x="838200" y="1812924"/>
            <a:ext cx="10515600" cy="1325563"/>
          </a:xfrm>
        </p:spPr>
        <p:txBody>
          <a:bodyPr>
            <a:normAutofit fontScale="90000"/>
          </a:bodyPr>
          <a:lstStyle/>
          <a:p>
            <a:r>
              <a:rPr lang="en-US" sz="3200" dirty="0">
                <a:solidFill>
                  <a:schemeClr val="bg1"/>
                </a:solidFill>
              </a:rPr>
              <a:t>Later, I combine the data’s of exam dates and coffee consumption amount to find whether or not they are correlated. After, since looking only to the exam date is not a healthy option for this case, I tested the correlation up until 5 days ago before the exam. Because the coffee consumption also should increase before the exams since I study.  </a:t>
            </a:r>
          </a:p>
        </p:txBody>
      </p:sp>
      <p:pic>
        <p:nvPicPr>
          <p:cNvPr id="4" name="Resim 3">
            <a:extLst>
              <a:ext uri="{FF2B5EF4-FFF2-40B4-BE49-F238E27FC236}">
                <a16:creationId xmlns:a16="http://schemas.microsoft.com/office/drawing/2014/main" id="{0D7E331D-8332-02BC-B093-94BB2B75E2A7}"/>
              </a:ext>
            </a:extLst>
          </p:cNvPr>
          <p:cNvPicPr>
            <a:picLocks noChangeAspect="1"/>
          </p:cNvPicPr>
          <p:nvPr/>
        </p:nvPicPr>
        <p:blipFill>
          <a:blip r:embed="rId2"/>
          <a:stretch>
            <a:fillRect/>
          </a:stretch>
        </p:blipFill>
        <p:spPr>
          <a:xfrm>
            <a:off x="0" y="4060601"/>
            <a:ext cx="13060385" cy="511399"/>
          </a:xfrm>
          <a:prstGeom prst="rect">
            <a:avLst/>
          </a:prstGeom>
        </p:spPr>
      </p:pic>
    </p:spTree>
    <p:extLst>
      <p:ext uri="{BB962C8B-B14F-4D97-AF65-F5344CB8AC3E}">
        <p14:creationId xmlns:p14="http://schemas.microsoft.com/office/powerpoint/2010/main" val="2206053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BD9355-4591-50D2-99F7-B020DA431A1F}"/>
              </a:ext>
            </a:extLst>
          </p:cNvPr>
          <p:cNvPicPr>
            <a:picLocks noChangeAspect="1"/>
          </p:cNvPicPr>
          <p:nvPr/>
        </p:nvPicPr>
        <p:blipFill>
          <a:blip r:embed="rId2"/>
          <a:stretch>
            <a:fillRect/>
          </a:stretch>
        </p:blipFill>
        <p:spPr>
          <a:xfrm>
            <a:off x="119742" y="1020639"/>
            <a:ext cx="9078686" cy="4816722"/>
          </a:xfrm>
          <a:prstGeom prst="rect">
            <a:avLst/>
          </a:prstGeom>
        </p:spPr>
      </p:pic>
      <p:sp>
        <p:nvSpPr>
          <p:cNvPr id="8" name="Metin kutusu 7">
            <a:extLst>
              <a:ext uri="{FF2B5EF4-FFF2-40B4-BE49-F238E27FC236}">
                <a16:creationId xmlns:a16="http://schemas.microsoft.com/office/drawing/2014/main" id="{3BB3FC5A-5434-F47F-6F10-5CEA22E2FC85}"/>
              </a:ext>
            </a:extLst>
          </p:cNvPr>
          <p:cNvSpPr txBox="1"/>
          <p:nvPr/>
        </p:nvSpPr>
        <p:spPr>
          <a:xfrm>
            <a:off x="9405257" y="1436914"/>
            <a:ext cx="2786743" cy="3970318"/>
          </a:xfrm>
          <a:prstGeom prst="rect">
            <a:avLst/>
          </a:prstGeom>
          <a:noFill/>
        </p:spPr>
        <p:txBody>
          <a:bodyPr wrap="square" rtlCol="0">
            <a:spAutoFit/>
          </a:bodyPr>
          <a:lstStyle/>
          <a:p>
            <a:r>
              <a:rPr lang="en-US" dirty="0">
                <a:solidFill>
                  <a:schemeClr val="bg1"/>
                </a:solidFill>
              </a:rPr>
              <a:t>In this graph yellow bars represent Exam dates, red line represents my normal average coffee consumption per day, and the blue lines show the anomalies. Except some days, most of the anomalies are near to the exam dates.</a:t>
            </a:r>
          </a:p>
          <a:p>
            <a:r>
              <a:rPr lang="en-US" dirty="0">
                <a:solidFill>
                  <a:schemeClr val="bg1"/>
                </a:solidFill>
              </a:rPr>
              <a:t>So, this graph confirms my second hypothesis. But, in order to be sure, we have to use hypothesis testing methods.</a:t>
            </a:r>
          </a:p>
        </p:txBody>
      </p:sp>
    </p:spTree>
    <p:extLst>
      <p:ext uri="{BB962C8B-B14F-4D97-AF65-F5344CB8AC3E}">
        <p14:creationId xmlns:p14="http://schemas.microsoft.com/office/powerpoint/2010/main" val="3280958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2ED726E0-1B4E-7471-7CD1-CA978963CE8D}"/>
              </a:ext>
            </a:extLst>
          </p:cNvPr>
          <p:cNvPicPr>
            <a:picLocks noChangeAspect="1"/>
          </p:cNvPicPr>
          <p:nvPr/>
        </p:nvPicPr>
        <p:blipFill>
          <a:blip r:embed="rId2"/>
          <a:stretch>
            <a:fillRect/>
          </a:stretch>
        </p:blipFill>
        <p:spPr>
          <a:xfrm>
            <a:off x="197069" y="1209319"/>
            <a:ext cx="6611150" cy="5512046"/>
          </a:xfrm>
          <a:prstGeom prst="rect">
            <a:avLst/>
          </a:prstGeom>
        </p:spPr>
      </p:pic>
      <p:sp>
        <p:nvSpPr>
          <p:cNvPr id="2" name="Başlık 1">
            <a:extLst>
              <a:ext uri="{FF2B5EF4-FFF2-40B4-BE49-F238E27FC236}">
                <a16:creationId xmlns:a16="http://schemas.microsoft.com/office/drawing/2014/main" id="{4222FF96-15E4-50A5-0063-BD29B5A36049}"/>
              </a:ext>
            </a:extLst>
          </p:cNvPr>
          <p:cNvSpPr>
            <a:spLocks noGrp="1"/>
          </p:cNvSpPr>
          <p:nvPr>
            <p:ph type="title"/>
          </p:nvPr>
        </p:nvSpPr>
        <p:spPr>
          <a:xfrm>
            <a:off x="197069" y="20391"/>
            <a:ext cx="10515600" cy="1325563"/>
          </a:xfrm>
        </p:spPr>
        <p:txBody>
          <a:bodyPr>
            <a:normAutofit/>
          </a:bodyPr>
          <a:lstStyle/>
          <a:p>
            <a:r>
              <a:rPr lang="en-US" sz="3600" dirty="0">
                <a:solidFill>
                  <a:schemeClr val="bg1"/>
                </a:solidFill>
              </a:rPr>
              <a:t>Hypothesis Testing for daily step count and coffee consumption</a:t>
            </a:r>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C3751F0F-5CBD-6924-2D8B-4D5F9B8973CC}"/>
                  </a:ext>
                </a:extLst>
              </p:cNvPr>
              <p:cNvSpPr txBox="1"/>
              <p:nvPr/>
            </p:nvSpPr>
            <p:spPr>
              <a:xfrm>
                <a:off x="6915807" y="1492469"/>
                <a:ext cx="5079124" cy="2308324"/>
              </a:xfrm>
              <a:prstGeom prst="rect">
                <a:avLst/>
              </a:prstGeom>
              <a:noFill/>
            </p:spPr>
            <p:txBody>
              <a:bodyPr wrap="square" rtlCol="0">
                <a:spAutoFit/>
              </a:bodyPr>
              <a:lstStyle/>
              <a:p>
                <a:r>
                  <a:rPr lang="en-US" dirty="0">
                    <a:solidFill>
                      <a:schemeClr val="bg1"/>
                    </a:solidFill>
                  </a:rPr>
                  <a:t>It is obvious that although my daily coffee consumption increases, my daily step count does not increase with the same ratio. Even, for some cases, it remains the same or decreases. Also, p-value is calculated as 0.0005 which is less than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𝛼</m:t>
                    </m:r>
                  </m:oMath>
                </a14:m>
                <a:r>
                  <a:rPr lang="en-US" dirty="0">
                    <a:solidFill>
                      <a:schemeClr val="bg1"/>
                    </a:solidFill>
                  </a:rPr>
                  <a:t> (0.05). So, I reject my null hypothesis which is “There is my step count and coffee consumptions are correlated.”</a:t>
                </a:r>
              </a:p>
            </p:txBody>
          </p:sp>
        </mc:Choice>
        <mc:Fallback>
          <p:sp>
            <p:nvSpPr>
              <p:cNvPr id="5" name="Metin kutusu 4">
                <a:extLst>
                  <a:ext uri="{FF2B5EF4-FFF2-40B4-BE49-F238E27FC236}">
                    <a16:creationId xmlns:a16="http://schemas.microsoft.com/office/drawing/2014/main" id="{C3751F0F-5CBD-6924-2D8B-4D5F9B8973CC}"/>
                  </a:ext>
                </a:extLst>
              </p:cNvPr>
              <p:cNvSpPr txBox="1">
                <a:spLocks noRot="1" noChangeAspect="1" noMove="1" noResize="1" noEditPoints="1" noAdjustHandles="1" noChangeArrowheads="1" noChangeShapeType="1" noTextEdit="1"/>
              </p:cNvSpPr>
              <p:nvPr/>
            </p:nvSpPr>
            <p:spPr>
              <a:xfrm>
                <a:off x="6915807" y="1492469"/>
                <a:ext cx="5079124" cy="2308324"/>
              </a:xfrm>
              <a:prstGeom prst="rect">
                <a:avLst/>
              </a:prstGeom>
              <a:blipFill>
                <a:blip r:embed="rId3"/>
                <a:stretch>
                  <a:fillRect l="-998" t="-1093" b="-3279"/>
                </a:stretch>
              </a:blipFill>
            </p:spPr>
            <p:txBody>
              <a:bodyPr/>
              <a:lstStyle/>
              <a:p>
                <a:r>
                  <a:rPr lang="en-US">
                    <a:noFill/>
                  </a:rPr>
                  <a:t> </a:t>
                </a:r>
              </a:p>
            </p:txBody>
          </p:sp>
        </mc:Fallback>
      </mc:AlternateContent>
    </p:spTree>
    <p:extLst>
      <p:ext uri="{BB962C8B-B14F-4D97-AF65-F5344CB8AC3E}">
        <p14:creationId xmlns:p14="http://schemas.microsoft.com/office/powerpoint/2010/main" val="267294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FA6A77-AAB9-6F2B-1EA3-E033F01981FD}"/>
              </a:ext>
            </a:extLst>
          </p:cNvPr>
          <p:cNvSpPr>
            <a:spLocks noGrp="1"/>
          </p:cNvSpPr>
          <p:nvPr>
            <p:ph type="title"/>
          </p:nvPr>
        </p:nvSpPr>
        <p:spPr/>
        <p:txBody>
          <a:bodyPr/>
          <a:lstStyle/>
          <a:p>
            <a:r>
              <a:rPr lang="tr-TR" dirty="0">
                <a:solidFill>
                  <a:schemeClr val="bg1"/>
                </a:solidFill>
              </a:rPr>
              <a:t>				    DATA Set</a:t>
            </a:r>
          </a:p>
        </p:txBody>
      </p:sp>
      <p:pic>
        <p:nvPicPr>
          <p:cNvPr id="4" name="Picture 8" descr="A red heart on a white background&#10;&#10;Description automatically generated">
            <a:extLst>
              <a:ext uri="{FF2B5EF4-FFF2-40B4-BE49-F238E27FC236}">
                <a16:creationId xmlns:a16="http://schemas.microsoft.com/office/drawing/2014/main" id="{2A4CA93F-CECD-D827-B09B-D0B463484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3541" y="1940265"/>
            <a:ext cx="3251200" cy="3251200"/>
          </a:xfrm>
          <a:prstGeom prst="rect">
            <a:avLst/>
          </a:prstGeom>
        </p:spPr>
      </p:pic>
      <p:pic>
        <p:nvPicPr>
          <p:cNvPr id="6" name="Resim 5">
            <a:extLst>
              <a:ext uri="{FF2B5EF4-FFF2-40B4-BE49-F238E27FC236}">
                <a16:creationId xmlns:a16="http://schemas.microsoft.com/office/drawing/2014/main" id="{08503184-1FFF-B905-D2FB-787A6245D7C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92271" y="1939655"/>
            <a:ext cx="1607457" cy="1626210"/>
          </a:xfrm>
          <a:prstGeom prst="rect">
            <a:avLst/>
          </a:prstGeom>
        </p:spPr>
      </p:pic>
      <p:pic>
        <p:nvPicPr>
          <p:cNvPr id="1026" name="Picture 2" descr="Coffy - Kahve Siparişi - Apps on Google ...">
            <a:extLst>
              <a:ext uri="{FF2B5EF4-FFF2-40B4-BE49-F238E27FC236}">
                <a16:creationId xmlns:a16="http://schemas.microsoft.com/office/drawing/2014/main" id="{D3F70F94-E2AB-ED23-9550-0D83273784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5186" y="3814832"/>
            <a:ext cx="1723117" cy="17231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lendar User Guide for Mac - Apple Support (GW)">
            <a:extLst>
              <a:ext uri="{FF2B5EF4-FFF2-40B4-BE49-F238E27FC236}">
                <a16:creationId xmlns:a16="http://schemas.microsoft.com/office/drawing/2014/main" id="{0B7C35C1-FA3E-430E-9D84-30BB31A963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258" y="2023722"/>
            <a:ext cx="3084286" cy="308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4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a:extLst>
            <a:ext uri="{FF2B5EF4-FFF2-40B4-BE49-F238E27FC236}">
              <a16:creationId xmlns:a16="http://schemas.microsoft.com/office/drawing/2014/main" id="{F2E59A15-236D-C3A7-1906-BE5017AF453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90AA4A0-77CA-46BA-E73C-FFE53EC507B2}"/>
              </a:ext>
            </a:extLst>
          </p:cNvPr>
          <p:cNvSpPr>
            <a:spLocks noGrp="1"/>
          </p:cNvSpPr>
          <p:nvPr>
            <p:ph type="title"/>
          </p:nvPr>
        </p:nvSpPr>
        <p:spPr>
          <a:xfrm>
            <a:off x="197069" y="20391"/>
            <a:ext cx="10515600" cy="1325563"/>
          </a:xfrm>
        </p:spPr>
        <p:txBody>
          <a:bodyPr>
            <a:normAutofit/>
          </a:bodyPr>
          <a:lstStyle/>
          <a:p>
            <a:r>
              <a:rPr lang="en-US" sz="3600" dirty="0">
                <a:solidFill>
                  <a:schemeClr val="bg1"/>
                </a:solidFill>
              </a:rPr>
              <a:t>Hypothesis Testing for exam dates and coffee consumption</a:t>
            </a:r>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E1CC73B8-A388-B48D-F166-E9582F4881A1}"/>
                  </a:ext>
                </a:extLst>
              </p:cNvPr>
              <p:cNvSpPr txBox="1"/>
              <p:nvPr/>
            </p:nvSpPr>
            <p:spPr>
              <a:xfrm>
                <a:off x="7388773" y="1452872"/>
                <a:ext cx="5079124" cy="1200329"/>
              </a:xfrm>
              <a:prstGeom prst="rect">
                <a:avLst/>
              </a:prstGeom>
              <a:noFill/>
            </p:spPr>
            <p:txBody>
              <a:bodyPr wrap="square" rtlCol="0">
                <a:spAutoFit/>
              </a:bodyPr>
              <a:lstStyle/>
              <a:p>
                <a:r>
                  <a:rPr lang="en-US" dirty="0">
                    <a:solidFill>
                      <a:schemeClr val="bg1"/>
                    </a:solidFill>
                  </a:rPr>
                  <a:t>Here,  the p-value which is calculated as 0.3246 is greater than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𝛼</m:t>
                    </m:r>
                  </m:oMath>
                </a14:m>
                <a:r>
                  <a:rPr lang="en-US" dirty="0">
                    <a:solidFill>
                      <a:schemeClr val="bg1"/>
                    </a:solidFill>
                  </a:rPr>
                  <a:t> (0.05). So, I fail to reject my null hypothesis which is ”There is a correlation between my exam dates and my coffee consumption.”</a:t>
                </a:r>
              </a:p>
            </p:txBody>
          </p:sp>
        </mc:Choice>
        <mc:Fallback>
          <p:sp>
            <p:nvSpPr>
              <p:cNvPr id="5" name="Metin kutusu 4">
                <a:extLst>
                  <a:ext uri="{FF2B5EF4-FFF2-40B4-BE49-F238E27FC236}">
                    <a16:creationId xmlns:a16="http://schemas.microsoft.com/office/drawing/2014/main" id="{E1CC73B8-A388-B48D-F166-E9582F4881A1}"/>
                  </a:ext>
                </a:extLst>
              </p:cNvPr>
              <p:cNvSpPr txBox="1">
                <a:spLocks noRot="1" noChangeAspect="1" noMove="1" noResize="1" noEditPoints="1" noAdjustHandles="1" noChangeArrowheads="1" noChangeShapeType="1" noTextEdit="1"/>
              </p:cNvSpPr>
              <p:nvPr/>
            </p:nvSpPr>
            <p:spPr>
              <a:xfrm>
                <a:off x="7388773" y="1452872"/>
                <a:ext cx="5079124" cy="1200329"/>
              </a:xfrm>
              <a:prstGeom prst="rect">
                <a:avLst/>
              </a:prstGeom>
              <a:blipFill>
                <a:blip r:embed="rId2"/>
                <a:stretch>
                  <a:fillRect l="-998" t="-2105" b="-8421"/>
                </a:stretch>
              </a:blipFill>
            </p:spPr>
            <p:txBody>
              <a:bodyPr/>
              <a:lstStyle/>
              <a:p>
                <a:r>
                  <a:rPr lang="en-US">
                    <a:noFill/>
                  </a:rPr>
                  <a:t> </a:t>
                </a:r>
              </a:p>
            </p:txBody>
          </p:sp>
        </mc:Fallback>
      </mc:AlternateContent>
      <p:pic>
        <p:nvPicPr>
          <p:cNvPr id="4" name="Resim 3">
            <a:extLst>
              <a:ext uri="{FF2B5EF4-FFF2-40B4-BE49-F238E27FC236}">
                <a16:creationId xmlns:a16="http://schemas.microsoft.com/office/drawing/2014/main" id="{61A59ABB-A25B-1884-5C56-2B4840BB72EF}"/>
              </a:ext>
            </a:extLst>
          </p:cNvPr>
          <p:cNvPicPr>
            <a:picLocks noChangeAspect="1"/>
          </p:cNvPicPr>
          <p:nvPr/>
        </p:nvPicPr>
        <p:blipFill>
          <a:blip r:embed="rId3"/>
          <a:stretch>
            <a:fillRect/>
          </a:stretch>
        </p:blipFill>
        <p:spPr>
          <a:xfrm>
            <a:off x="84083" y="1452872"/>
            <a:ext cx="7220606" cy="4830484"/>
          </a:xfrm>
          <a:prstGeom prst="rect">
            <a:avLst/>
          </a:prstGeom>
        </p:spPr>
      </p:pic>
    </p:spTree>
    <p:extLst>
      <p:ext uri="{BB962C8B-B14F-4D97-AF65-F5344CB8AC3E}">
        <p14:creationId xmlns:p14="http://schemas.microsoft.com/office/powerpoint/2010/main" val="2164608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a:extLst>
            <a:ext uri="{FF2B5EF4-FFF2-40B4-BE49-F238E27FC236}">
              <a16:creationId xmlns:a16="http://schemas.microsoft.com/office/drawing/2014/main" id="{9425C3C1-5822-109F-E874-2FEBB5A8D03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E8010C6-5329-1450-B5E6-ABED28A5CF46}"/>
              </a:ext>
            </a:extLst>
          </p:cNvPr>
          <p:cNvSpPr>
            <a:spLocks noGrp="1"/>
          </p:cNvSpPr>
          <p:nvPr>
            <p:ph type="title"/>
          </p:nvPr>
        </p:nvSpPr>
        <p:spPr>
          <a:xfrm>
            <a:off x="1174531" y="3193532"/>
            <a:ext cx="10515600" cy="1325563"/>
          </a:xfrm>
        </p:spPr>
        <p:txBody>
          <a:bodyPr>
            <a:normAutofit fontScale="90000"/>
          </a:bodyPr>
          <a:lstStyle/>
          <a:p>
            <a:r>
              <a:rPr lang="en-US" sz="3600" dirty="0">
                <a:solidFill>
                  <a:schemeClr val="bg1"/>
                </a:solidFill>
              </a:rPr>
              <a:t>In conclusion, one of my hypothesis is true which is:</a:t>
            </a:r>
            <a:br>
              <a:rPr lang="en-US" sz="3600" dirty="0">
                <a:solidFill>
                  <a:schemeClr val="bg1"/>
                </a:solidFill>
              </a:rPr>
            </a:br>
            <a:br>
              <a:rPr lang="en-US" sz="3600" dirty="0">
                <a:solidFill>
                  <a:schemeClr val="bg1"/>
                </a:solidFill>
              </a:rPr>
            </a:br>
            <a:r>
              <a:rPr lang="en-US" sz="3600" dirty="0">
                <a:solidFill>
                  <a:schemeClr val="bg1"/>
                </a:solidFill>
              </a:rPr>
              <a:t>	“My step coffee consumption increases according to</a:t>
            </a:r>
            <a:br>
              <a:rPr lang="en-US" sz="3600" dirty="0">
                <a:solidFill>
                  <a:schemeClr val="bg1"/>
                </a:solidFill>
              </a:rPr>
            </a:br>
            <a:r>
              <a:rPr lang="en-US" sz="3600" dirty="0">
                <a:solidFill>
                  <a:schemeClr val="bg1"/>
                </a:solidFill>
              </a:rPr>
              <a:t>			          exam dates”</a:t>
            </a:r>
            <a:br>
              <a:rPr lang="en-US" sz="3600" dirty="0">
                <a:solidFill>
                  <a:schemeClr val="bg1"/>
                </a:solidFill>
              </a:rPr>
            </a:br>
            <a:br>
              <a:rPr lang="en-US" sz="3600" dirty="0">
                <a:solidFill>
                  <a:schemeClr val="bg1"/>
                </a:solidFill>
              </a:rPr>
            </a:br>
            <a:r>
              <a:rPr lang="en-US" sz="3600" dirty="0">
                <a:solidFill>
                  <a:schemeClr val="bg1"/>
                </a:solidFill>
              </a:rPr>
              <a:t>and my other hypothesis is false which is:</a:t>
            </a:r>
            <a:br>
              <a:rPr lang="en-US" sz="3600" dirty="0">
                <a:solidFill>
                  <a:schemeClr val="bg1"/>
                </a:solidFill>
              </a:rPr>
            </a:br>
            <a:br>
              <a:rPr lang="en-US" sz="3600" dirty="0">
                <a:solidFill>
                  <a:schemeClr val="bg1"/>
                </a:solidFill>
              </a:rPr>
            </a:br>
            <a:r>
              <a:rPr lang="en-US" sz="3600" dirty="0">
                <a:solidFill>
                  <a:schemeClr val="bg1"/>
                </a:solidFill>
              </a:rPr>
              <a:t>	“My step count increases according to the average coffee 				consumption”</a:t>
            </a:r>
            <a:br>
              <a:rPr lang="en-US" sz="3600" dirty="0">
                <a:solidFill>
                  <a:schemeClr val="bg1"/>
                </a:solidFill>
              </a:rPr>
            </a:br>
            <a:br>
              <a:rPr lang="en-US" sz="3600" dirty="0">
                <a:solidFill>
                  <a:schemeClr val="bg1"/>
                </a:solidFill>
              </a:rPr>
            </a:br>
            <a:endParaRPr lang="en-US" sz="3600" dirty="0"/>
          </a:p>
        </p:txBody>
      </p:sp>
    </p:spTree>
    <p:extLst>
      <p:ext uri="{BB962C8B-B14F-4D97-AF65-F5344CB8AC3E}">
        <p14:creationId xmlns:p14="http://schemas.microsoft.com/office/powerpoint/2010/main" val="3326298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a:extLst>
            <a:ext uri="{FF2B5EF4-FFF2-40B4-BE49-F238E27FC236}">
              <a16:creationId xmlns:a16="http://schemas.microsoft.com/office/drawing/2014/main" id="{DB4BD10F-916D-2423-751A-7DF7E3EF5CEC}"/>
            </a:ext>
          </a:extLst>
        </p:cNvPr>
        <p:cNvGrpSpPr/>
        <p:nvPr/>
      </p:nvGrpSpPr>
      <p:grpSpPr>
        <a:xfrm>
          <a:off x="0" y="0"/>
          <a:ext cx="0" cy="0"/>
          <a:chOff x="0" y="0"/>
          <a:chExt cx="0" cy="0"/>
        </a:xfrm>
      </p:grpSpPr>
      <p:sp>
        <p:nvSpPr>
          <p:cNvPr id="4" name="Metin kutusu 3">
            <a:extLst>
              <a:ext uri="{FF2B5EF4-FFF2-40B4-BE49-F238E27FC236}">
                <a16:creationId xmlns:a16="http://schemas.microsoft.com/office/drawing/2014/main" id="{222B4D8F-C794-99BB-0287-5BD4611B0AB1}"/>
              </a:ext>
            </a:extLst>
          </p:cNvPr>
          <p:cNvSpPr txBox="1"/>
          <p:nvPr/>
        </p:nvSpPr>
        <p:spPr>
          <a:xfrm>
            <a:off x="590831" y="2151727"/>
            <a:ext cx="11353800" cy="3046988"/>
          </a:xfrm>
          <a:prstGeom prst="rect">
            <a:avLst/>
          </a:prstGeom>
          <a:noFill/>
        </p:spPr>
        <p:txBody>
          <a:bodyPr wrap="square" rtlCol="0">
            <a:spAutoFit/>
          </a:bodyPr>
          <a:lstStyle/>
          <a:p>
            <a:r>
              <a:rPr lang="en-US" sz="3200" dirty="0">
                <a:solidFill>
                  <a:schemeClr val="bg1"/>
                </a:solidFill>
              </a:rPr>
              <a:t>I concluded that, although the correlation between my step count and daily coffee consumption is not strongly correlated, there is still a positive correlation but this is not enough to confirm my hypothesis. Also, there is a strong correlation between my exam dates and daily coffee consumption and with p-value test it is confirmed that the null hypothesis is true.</a:t>
            </a:r>
          </a:p>
        </p:txBody>
      </p:sp>
    </p:spTree>
    <p:extLst>
      <p:ext uri="{BB962C8B-B14F-4D97-AF65-F5344CB8AC3E}">
        <p14:creationId xmlns:p14="http://schemas.microsoft.com/office/powerpoint/2010/main" val="642570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B1B91C-8228-E514-ED1B-CCE0DF17F55D}"/>
              </a:ext>
            </a:extLst>
          </p:cNvPr>
          <p:cNvSpPr>
            <a:spLocks noGrp="1"/>
          </p:cNvSpPr>
          <p:nvPr>
            <p:ph type="title"/>
          </p:nvPr>
        </p:nvSpPr>
        <p:spPr/>
        <p:txBody>
          <a:bodyPr/>
          <a:lstStyle/>
          <a:p>
            <a:r>
              <a:rPr lang="en-US" dirty="0">
                <a:solidFill>
                  <a:schemeClr val="bg1"/>
                </a:solidFill>
              </a:rPr>
              <a:t>My Regression Model which predicts the coffee consumption in next 3 months</a:t>
            </a:r>
          </a:p>
        </p:txBody>
      </p:sp>
      <p:sp>
        <p:nvSpPr>
          <p:cNvPr id="6" name="İçerik Yer Tutucusu 5">
            <a:extLst>
              <a:ext uri="{FF2B5EF4-FFF2-40B4-BE49-F238E27FC236}">
                <a16:creationId xmlns:a16="http://schemas.microsoft.com/office/drawing/2014/main" id="{D658BD53-ACD9-99CD-06C5-F5D7CDD4A9FF}"/>
              </a:ext>
            </a:extLst>
          </p:cNvPr>
          <p:cNvSpPr>
            <a:spLocks noGrp="1"/>
          </p:cNvSpPr>
          <p:nvPr>
            <p:ph idx="1"/>
          </p:nvPr>
        </p:nvSpPr>
        <p:spPr/>
        <p:txBody>
          <a:bodyPr/>
          <a:lstStyle/>
          <a:p>
            <a:endParaRPr lang="en-US" dirty="0"/>
          </a:p>
        </p:txBody>
      </p:sp>
      <p:pic>
        <p:nvPicPr>
          <p:cNvPr id="7" name="Resim 6">
            <a:extLst>
              <a:ext uri="{FF2B5EF4-FFF2-40B4-BE49-F238E27FC236}">
                <a16:creationId xmlns:a16="http://schemas.microsoft.com/office/drawing/2014/main" id="{0465CDE5-5A5C-38FA-C5D8-D90DF7EB8461}"/>
              </a:ext>
            </a:extLst>
          </p:cNvPr>
          <p:cNvPicPr>
            <a:picLocks noChangeAspect="1"/>
          </p:cNvPicPr>
          <p:nvPr/>
        </p:nvPicPr>
        <p:blipFill>
          <a:blip r:embed="rId2"/>
          <a:stretch>
            <a:fillRect/>
          </a:stretch>
        </p:blipFill>
        <p:spPr>
          <a:xfrm>
            <a:off x="119743" y="1552644"/>
            <a:ext cx="8762999" cy="5225966"/>
          </a:xfrm>
          <a:prstGeom prst="rect">
            <a:avLst/>
          </a:prstGeom>
        </p:spPr>
      </p:pic>
      <p:pic>
        <p:nvPicPr>
          <p:cNvPr id="8" name="Resim 7">
            <a:extLst>
              <a:ext uri="{FF2B5EF4-FFF2-40B4-BE49-F238E27FC236}">
                <a16:creationId xmlns:a16="http://schemas.microsoft.com/office/drawing/2014/main" id="{AC78BEEC-2C5F-560C-E910-BE736E3E1742}"/>
              </a:ext>
            </a:extLst>
          </p:cNvPr>
          <p:cNvPicPr>
            <a:picLocks noChangeAspect="1"/>
          </p:cNvPicPr>
          <p:nvPr/>
        </p:nvPicPr>
        <p:blipFill>
          <a:blip r:embed="rId3"/>
          <a:stretch>
            <a:fillRect/>
          </a:stretch>
        </p:blipFill>
        <p:spPr>
          <a:xfrm>
            <a:off x="8882742" y="3304680"/>
            <a:ext cx="3380014" cy="860947"/>
          </a:xfrm>
          <a:prstGeom prst="rect">
            <a:avLst/>
          </a:prstGeom>
        </p:spPr>
      </p:pic>
    </p:spTree>
    <p:extLst>
      <p:ext uri="{BB962C8B-B14F-4D97-AF65-F5344CB8AC3E}">
        <p14:creationId xmlns:p14="http://schemas.microsoft.com/office/powerpoint/2010/main" val="409826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C6F539-85B3-1EBE-875D-F374DED8728C}"/>
              </a:ext>
            </a:extLst>
          </p:cNvPr>
          <p:cNvSpPr>
            <a:spLocks noGrp="1"/>
          </p:cNvSpPr>
          <p:nvPr>
            <p:ph type="title"/>
          </p:nvPr>
        </p:nvSpPr>
        <p:spPr/>
        <p:txBody>
          <a:bodyPr/>
          <a:lstStyle/>
          <a:p>
            <a:r>
              <a:rPr lang="en-US" dirty="0">
                <a:solidFill>
                  <a:schemeClr val="bg1"/>
                </a:solidFill>
              </a:rPr>
              <a:t>Limitations</a:t>
            </a:r>
          </a:p>
        </p:txBody>
      </p:sp>
      <p:sp>
        <p:nvSpPr>
          <p:cNvPr id="3" name="İçerik Yer Tutucusu 2">
            <a:extLst>
              <a:ext uri="{FF2B5EF4-FFF2-40B4-BE49-F238E27FC236}">
                <a16:creationId xmlns:a16="http://schemas.microsoft.com/office/drawing/2014/main" id="{1ACAD7BC-333A-6BC5-AB19-B930F59349E7}"/>
              </a:ext>
            </a:extLst>
          </p:cNvPr>
          <p:cNvSpPr>
            <a:spLocks noGrp="1"/>
          </p:cNvSpPr>
          <p:nvPr>
            <p:ph idx="1"/>
          </p:nvPr>
        </p:nvSpPr>
        <p:spPr/>
        <p:txBody>
          <a:bodyPr/>
          <a:lstStyle/>
          <a:p>
            <a:r>
              <a:rPr lang="en-US" dirty="0">
                <a:solidFill>
                  <a:schemeClr val="bg1"/>
                </a:solidFill>
              </a:rPr>
              <a:t>I have limited data since I couldn’t find my coffee consumption data before a certain date.</a:t>
            </a:r>
          </a:p>
          <a:p>
            <a:r>
              <a:rPr lang="en-US" dirty="0">
                <a:solidFill>
                  <a:schemeClr val="bg1"/>
                </a:solidFill>
              </a:rPr>
              <a:t>My data in summer has some missing parts.</a:t>
            </a:r>
          </a:p>
          <a:p>
            <a:endParaRPr lang="en-US" dirty="0">
              <a:solidFill>
                <a:schemeClr val="bg1"/>
              </a:solidFill>
            </a:endParaRPr>
          </a:p>
          <a:p>
            <a:endParaRPr lang="en-US" dirty="0">
              <a:solidFill>
                <a:schemeClr val="bg1"/>
              </a:solidFill>
            </a:endParaRPr>
          </a:p>
          <a:p>
            <a:r>
              <a:rPr lang="en-US" dirty="0">
                <a:solidFill>
                  <a:schemeClr val="bg1"/>
                </a:solidFill>
              </a:rPr>
              <a:t>Places like Starbucks and Coffy can be examined in detail. </a:t>
            </a:r>
          </a:p>
          <a:p>
            <a:r>
              <a:rPr lang="en-US" dirty="0">
                <a:solidFill>
                  <a:schemeClr val="bg1"/>
                </a:solidFill>
              </a:rPr>
              <a:t>Exams and daily step size can be examined more detail and can be tested to see if there is a correlation between them. Also, this can be related to the daily calorie burn.</a:t>
            </a:r>
          </a:p>
        </p:txBody>
      </p:sp>
      <p:sp>
        <p:nvSpPr>
          <p:cNvPr id="4" name="Metin kutusu 3">
            <a:extLst>
              <a:ext uri="{FF2B5EF4-FFF2-40B4-BE49-F238E27FC236}">
                <a16:creationId xmlns:a16="http://schemas.microsoft.com/office/drawing/2014/main" id="{AC802DA6-81D8-7551-487B-A2A86FC10083}"/>
              </a:ext>
            </a:extLst>
          </p:cNvPr>
          <p:cNvSpPr txBox="1"/>
          <p:nvPr/>
        </p:nvSpPr>
        <p:spPr>
          <a:xfrm>
            <a:off x="587829" y="3044279"/>
            <a:ext cx="3054939" cy="769441"/>
          </a:xfrm>
          <a:prstGeom prst="rect">
            <a:avLst/>
          </a:prstGeom>
          <a:noFill/>
        </p:spPr>
        <p:txBody>
          <a:bodyPr wrap="none" rtlCol="0">
            <a:spAutoFit/>
          </a:bodyPr>
          <a:lstStyle/>
          <a:p>
            <a:r>
              <a:rPr lang="en-US" sz="4400" dirty="0">
                <a:solidFill>
                  <a:schemeClr val="bg1"/>
                </a:solidFill>
                <a:latin typeface="+mj-lt"/>
              </a:rPr>
              <a:t>Future Work</a:t>
            </a:r>
            <a:endParaRPr lang="en-US" sz="4400" dirty="0">
              <a:latin typeface="+mj-lt"/>
            </a:endParaRPr>
          </a:p>
        </p:txBody>
      </p:sp>
    </p:spTree>
    <p:extLst>
      <p:ext uri="{BB962C8B-B14F-4D97-AF65-F5344CB8AC3E}">
        <p14:creationId xmlns:p14="http://schemas.microsoft.com/office/powerpoint/2010/main" val="2231001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65E2B8-B7F1-A5C5-0ECC-8F6FA6CD0EBE}"/>
              </a:ext>
            </a:extLst>
          </p:cNvPr>
          <p:cNvSpPr>
            <a:spLocks noGrp="1"/>
          </p:cNvSpPr>
          <p:nvPr>
            <p:ph type="title"/>
          </p:nvPr>
        </p:nvSpPr>
        <p:spPr/>
        <p:txBody>
          <a:bodyPr/>
          <a:lstStyle/>
          <a:p>
            <a:r>
              <a:rPr lang="en-US" dirty="0">
                <a:solidFill>
                  <a:schemeClr val="bg1"/>
                </a:solidFill>
              </a:rPr>
              <a:t>Some additional findings…</a:t>
            </a:r>
          </a:p>
        </p:txBody>
      </p:sp>
      <p:pic>
        <p:nvPicPr>
          <p:cNvPr id="4" name="İçerik Yer Tutucusu 3">
            <a:extLst>
              <a:ext uri="{FF2B5EF4-FFF2-40B4-BE49-F238E27FC236}">
                <a16:creationId xmlns:a16="http://schemas.microsoft.com/office/drawing/2014/main" id="{03FFD117-9333-26B7-6CEE-1AAF8FFD607C}"/>
              </a:ext>
            </a:extLst>
          </p:cNvPr>
          <p:cNvPicPr>
            <a:picLocks noGrp="1" noChangeAspect="1"/>
          </p:cNvPicPr>
          <p:nvPr>
            <p:ph idx="1"/>
          </p:nvPr>
        </p:nvPicPr>
        <p:blipFill>
          <a:blip r:embed="rId2"/>
          <a:stretch>
            <a:fillRect/>
          </a:stretch>
        </p:blipFill>
        <p:spPr>
          <a:xfrm>
            <a:off x="415012" y="1509940"/>
            <a:ext cx="9054203" cy="4351338"/>
          </a:xfrm>
          <a:prstGeom prst="rect">
            <a:avLst/>
          </a:prstGeom>
        </p:spPr>
      </p:pic>
      <p:sp>
        <p:nvSpPr>
          <p:cNvPr id="5" name="Metin kutusu 4">
            <a:extLst>
              <a:ext uri="{FF2B5EF4-FFF2-40B4-BE49-F238E27FC236}">
                <a16:creationId xmlns:a16="http://schemas.microsoft.com/office/drawing/2014/main" id="{C61C2259-8EC9-663C-6AD9-F1F497354DA6}"/>
              </a:ext>
            </a:extLst>
          </p:cNvPr>
          <p:cNvSpPr txBox="1"/>
          <p:nvPr/>
        </p:nvSpPr>
        <p:spPr>
          <a:xfrm>
            <a:off x="9574167" y="1937657"/>
            <a:ext cx="2617833" cy="1569660"/>
          </a:xfrm>
          <a:prstGeom prst="rect">
            <a:avLst/>
          </a:prstGeom>
          <a:noFill/>
        </p:spPr>
        <p:txBody>
          <a:bodyPr wrap="square" rtlCol="0">
            <a:spAutoFit/>
          </a:bodyPr>
          <a:lstStyle/>
          <a:p>
            <a:r>
              <a:rPr lang="en-US" sz="2400" dirty="0">
                <a:solidFill>
                  <a:schemeClr val="bg1"/>
                </a:solidFill>
              </a:rPr>
              <a:t>It looks like I prefer to buy coffee from Starbucks most of the time</a:t>
            </a:r>
          </a:p>
        </p:txBody>
      </p:sp>
    </p:spTree>
    <p:extLst>
      <p:ext uri="{BB962C8B-B14F-4D97-AF65-F5344CB8AC3E}">
        <p14:creationId xmlns:p14="http://schemas.microsoft.com/office/powerpoint/2010/main" val="264063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27519A-52D8-D1BA-C7F9-EF2813C08A8E}"/>
              </a:ext>
            </a:extLst>
          </p:cNvPr>
          <p:cNvSpPr>
            <a:spLocks noGrp="1"/>
          </p:cNvSpPr>
          <p:nvPr>
            <p:ph type="title"/>
          </p:nvPr>
        </p:nvSpPr>
        <p:spPr/>
        <p:txBody>
          <a:bodyPr/>
          <a:lstStyle/>
          <a:p>
            <a:r>
              <a:rPr lang="en-US" dirty="0">
                <a:solidFill>
                  <a:schemeClr val="bg1"/>
                </a:solidFill>
              </a:rPr>
              <a:t>Some additional findings…</a:t>
            </a:r>
          </a:p>
        </p:txBody>
      </p:sp>
      <p:pic>
        <p:nvPicPr>
          <p:cNvPr id="4" name="Resim 3">
            <a:extLst>
              <a:ext uri="{FF2B5EF4-FFF2-40B4-BE49-F238E27FC236}">
                <a16:creationId xmlns:a16="http://schemas.microsoft.com/office/drawing/2014/main" id="{D095ADDC-37F8-E67C-7C15-027D58265846}"/>
              </a:ext>
            </a:extLst>
          </p:cNvPr>
          <p:cNvPicPr>
            <a:picLocks noChangeAspect="1"/>
          </p:cNvPicPr>
          <p:nvPr/>
        </p:nvPicPr>
        <p:blipFill>
          <a:blip r:embed="rId2"/>
          <a:stretch>
            <a:fillRect/>
          </a:stretch>
        </p:blipFill>
        <p:spPr>
          <a:xfrm>
            <a:off x="228600" y="1505235"/>
            <a:ext cx="9720868" cy="4671728"/>
          </a:xfrm>
          <a:prstGeom prst="rect">
            <a:avLst/>
          </a:prstGeom>
        </p:spPr>
      </p:pic>
      <p:sp>
        <p:nvSpPr>
          <p:cNvPr id="5" name="Metin kutusu 4">
            <a:extLst>
              <a:ext uri="{FF2B5EF4-FFF2-40B4-BE49-F238E27FC236}">
                <a16:creationId xmlns:a16="http://schemas.microsoft.com/office/drawing/2014/main" id="{BFB838DC-561D-47B6-FC00-D1A806E33F35}"/>
              </a:ext>
            </a:extLst>
          </p:cNvPr>
          <p:cNvSpPr txBox="1"/>
          <p:nvPr/>
        </p:nvSpPr>
        <p:spPr>
          <a:xfrm>
            <a:off x="10014857" y="1690688"/>
            <a:ext cx="2198914" cy="2862322"/>
          </a:xfrm>
          <a:prstGeom prst="rect">
            <a:avLst/>
          </a:prstGeom>
          <a:noFill/>
        </p:spPr>
        <p:txBody>
          <a:bodyPr wrap="square" rtlCol="0">
            <a:spAutoFit/>
          </a:bodyPr>
          <a:lstStyle/>
          <a:p>
            <a:r>
              <a:rPr lang="en-US" dirty="0">
                <a:solidFill>
                  <a:schemeClr val="bg1"/>
                </a:solidFill>
              </a:rPr>
              <a:t>Monthly average of my spendings for each places. It can be said that before around 2023-12 I prefer to buy from Coffy, but later I started to prefer Starbucks most of the time.</a:t>
            </a:r>
          </a:p>
        </p:txBody>
      </p:sp>
    </p:spTree>
    <p:extLst>
      <p:ext uri="{BB962C8B-B14F-4D97-AF65-F5344CB8AC3E}">
        <p14:creationId xmlns:p14="http://schemas.microsoft.com/office/powerpoint/2010/main" val="251641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455D48-233F-7BC1-EC48-2341AF48C457}"/>
              </a:ext>
            </a:extLst>
          </p:cNvPr>
          <p:cNvSpPr>
            <a:spLocks noGrp="1"/>
          </p:cNvSpPr>
          <p:nvPr>
            <p:ph type="title"/>
          </p:nvPr>
        </p:nvSpPr>
        <p:spPr/>
        <p:txBody>
          <a:bodyPr/>
          <a:lstStyle/>
          <a:p>
            <a:r>
              <a:rPr lang="en-US" dirty="0">
                <a:solidFill>
                  <a:schemeClr val="bg1"/>
                </a:solidFill>
              </a:rPr>
              <a:t>Some additional findings…</a:t>
            </a:r>
            <a:endParaRPr lang="en-US" dirty="0"/>
          </a:p>
        </p:txBody>
      </p:sp>
      <p:pic>
        <p:nvPicPr>
          <p:cNvPr id="4" name="Resim 3">
            <a:extLst>
              <a:ext uri="{FF2B5EF4-FFF2-40B4-BE49-F238E27FC236}">
                <a16:creationId xmlns:a16="http://schemas.microsoft.com/office/drawing/2014/main" id="{B226E77D-6452-0117-94EC-96D42D59C388}"/>
              </a:ext>
            </a:extLst>
          </p:cNvPr>
          <p:cNvPicPr>
            <a:picLocks noChangeAspect="1"/>
          </p:cNvPicPr>
          <p:nvPr/>
        </p:nvPicPr>
        <p:blipFill>
          <a:blip r:embed="rId2"/>
          <a:stretch>
            <a:fillRect/>
          </a:stretch>
        </p:blipFill>
        <p:spPr>
          <a:xfrm>
            <a:off x="7797800" y="2800350"/>
            <a:ext cx="4394200" cy="1257300"/>
          </a:xfrm>
          <a:prstGeom prst="rect">
            <a:avLst/>
          </a:prstGeom>
        </p:spPr>
      </p:pic>
      <p:pic>
        <p:nvPicPr>
          <p:cNvPr id="5" name="Resim 4">
            <a:extLst>
              <a:ext uri="{FF2B5EF4-FFF2-40B4-BE49-F238E27FC236}">
                <a16:creationId xmlns:a16="http://schemas.microsoft.com/office/drawing/2014/main" id="{C661DCD0-976C-437A-A298-FA9DDAADE42A}"/>
              </a:ext>
            </a:extLst>
          </p:cNvPr>
          <p:cNvPicPr>
            <a:picLocks noChangeAspect="1"/>
          </p:cNvPicPr>
          <p:nvPr/>
        </p:nvPicPr>
        <p:blipFill>
          <a:blip r:embed="rId3"/>
          <a:stretch>
            <a:fillRect/>
          </a:stretch>
        </p:blipFill>
        <p:spPr>
          <a:xfrm>
            <a:off x="25400" y="1685197"/>
            <a:ext cx="7772400" cy="4632194"/>
          </a:xfrm>
          <a:prstGeom prst="rect">
            <a:avLst/>
          </a:prstGeom>
        </p:spPr>
      </p:pic>
      <p:sp>
        <p:nvSpPr>
          <p:cNvPr id="6" name="Metin kutusu 5">
            <a:extLst>
              <a:ext uri="{FF2B5EF4-FFF2-40B4-BE49-F238E27FC236}">
                <a16:creationId xmlns:a16="http://schemas.microsoft.com/office/drawing/2014/main" id="{DF84C3AC-14DC-6D7E-5BB1-F91FC4F2DB78}"/>
              </a:ext>
            </a:extLst>
          </p:cNvPr>
          <p:cNvSpPr txBox="1"/>
          <p:nvPr/>
        </p:nvSpPr>
        <p:spPr>
          <a:xfrm>
            <a:off x="8055429" y="1685197"/>
            <a:ext cx="4136571" cy="646331"/>
          </a:xfrm>
          <a:prstGeom prst="rect">
            <a:avLst/>
          </a:prstGeom>
          <a:noFill/>
        </p:spPr>
        <p:txBody>
          <a:bodyPr wrap="square" rtlCol="0">
            <a:spAutoFit/>
          </a:bodyPr>
          <a:lstStyle/>
          <a:p>
            <a:r>
              <a:rPr lang="en-US" dirty="0">
                <a:solidFill>
                  <a:schemeClr val="bg1"/>
                </a:solidFill>
              </a:rPr>
              <a:t>Regression model only for Starbucks spendings</a:t>
            </a:r>
          </a:p>
        </p:txBody>
      </p:sp>
    </p:spTree>
    <p:extLst>
      <p:ext uri="{BB962C8B-B14F-4D97-AF65-F5344CB8AC3E}">
        <p14:creationId xmlns:p14="http://schemas.microsoft.com/office/powerpoint/2010/main" val="1420443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1D802B-2684-05BF-4EE5-4617D2E6FEE1}"/>
              </a:ext>
            </a:extLst>
          </p:cNvPr>
          <p:cNvSpPr>
            <a:spLocks noGrp="1"/>
          </p:cNvSpPr>
          <p:nvPr>
            <p:ph type="title"/>
          </p:nvPr>
        </p:nvSpPr>
        <p:spPr/>
        <p:txBody>
          <a:bodyPr/>
          <a:lstStyle/>
          <a:p>
            <a:r>
              <a:rPr lang="en-US" dirty="0">
                <a:solidFill>
                  <a:schemeClr val="bg1"/>
                </a:solidFill>
              </a:rPr>
              <a:t>Some additional findings…</a:t>
            </a:r>
            <a:endParaRPr lang="en-US" dirty="0"/>
          </a:p>
        </p:txBody>
      </p:sp>
      <p:pic>
        <p:nvPicPr>
          <p:cNvPr id="4" name="Resim 3">
            <a:extLst>
              <a:ext uri="{FF2B5EF4-FFF2-40B4-BE49-F238E27FC236}">
                <a16:creationId xmlns:a16="http://schemas.microsoft.com/office/drawing/2014/main" id="{43E0FCF6-CDE2-416A-EADB-A149347D5E1E}"/>
              </a:ext>
            </a:extLst>
          </p:cNvPr>
          <p:cNvPicPr>
            <a:picLocks noChangeAspect="1"/>
          </p:cNvPicPr>
          <p:nvPr/>
        </p:nvPicPr>
        <p:blipFill>
          <a:blip r:embed="rId2"/>
          <a:stretch>
            <a:fillRect/>
          </a:stretch>
        </p:blipFill>
        <p:spPr>
          <a:xfrm>
            <a:off x="261257" y="1690688"/>
            <a:ext cx="7772400" cy="4632194"/>
          </a:xfrm>
          <a:prstGeom prst="rect">
            <a:avLst/>
          </a:prstGeom>
        </p:spPr>
      </p:pic>
      <p:pic>
        <p:nvPicPr>
          <p:cNvPr id="5" name="Resim 4">
            <a:extLst>
              <a:ext uri="{FF2B5EF4-FFF2-40B4-BE49-F238E27FC236}">
                <a16:creationId xmlns:a16="http://schemas.microsoft.com/office/drawing/2014/main" id="{A407FB0D-2BD1-D6E4-9309-E7BAFA9BC926}"/>
              </a:ext>
            </a:extLst>
          </p:cNvPr>
          <p:cNvPicPr>
            <a:picLocks noChangeAspect="1"/>
          </p:cNvPicPr>
          <p:nvPr/>
        </p:nvPicPr>
        <p:blipFill>
          <a:blip r:embed="rId3"/>
          <a:stretch>
            <a:fillRect/>
          </a:stretch>
        </p:blipFill>
        <p:spPr>
          <a:xfrm>
            <a:off x="8033657" y="3266557"/>
            <a:ext cx="4079422" cy="1295400"/>
          </a:xfrm>
          <a:prstGeom prst="rect">
            <a:avLst/>
          </a:prstGeom>
        </p:spPr>
      </p:pic>
      <p:sp>
        <p:nvSpPr>
          <p:cNvPr id="6" name="Metin kutusu 5">
            <a:extLst>
              <a:ext uri="{FF2B5EF4-FFF2-40B4-BE49-F238E27FC236}">
                <a16:creationId xmlns:a16="http://schemas.microsoft.com/office/drawing/2014/main" id="{4B2F0086-F49B-C75F-9953-C64B7A7824E6}"/>
              </a:ext>
            </a:extLst>
          </p:cNvPr>
          <p:cNvSpPr txBox="1"/>
          <p:nvPr/>
        </p:nvSpPr>
        <p:spPr>
          <a:xfrm>
            <a:off x="8105088" y="2492828"/>
            <a:ext cx="3177280" cy="369332"/>
          </a:xfrm>
          <a:prstGeom prst="rect">
            <a:avLst/>
          </a:prstGeom>
          <a:noFill/>
        </p:spPr>
        <p:txBody>
          <a:bodyPr wrap="none" rtlCol="0">
            <a:spAutoFit/>
          </a:bodyPr>
          <a:lstStyle/>
          <a:p>
            <a:r>
              <a:rPr lang="en-US" dirty="0">
                <a:solidFill>
                  <a:schemeClr val="bg1"/>
                </a:solidFill>
              </a:rPr>
              <a:t>Regression Model only for Coffy</a:t>
            </a:r>
          </a:p>
        </p:txBody>
      </p:sp>
    </p:spTree>
    <p:extLst>
      <p:ext uri="{BB962C8B-B14F-4D97-AF65-F5344CB8AC3E}">
        <p14:creationId xmlns:p14="http://schemas.microsoft.com/office/powerpoint/2010/main" val="9939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CAC2DC-132E-9500-65AA-000DBA617745}"/>
              </a:ext>
            </a:extLst>
          </p:cNvPr>
          <p:cNvSpPr>
            <a:spLocks noGrp="1"/>
          </p:cNvSpPr>
          <p:nvPr>
            <p:ph type="title"/>
          </p:nvPr>
        </p:nvSpPr>
        <p:spPr/>
        <p:txBody>
          <a:bodyPr/>
          <a:lstStyle/>
          <a:p>
            <a:r>
              <a:rPr lang="en-US" dirty="0">
                <a:solidFill>
                  <a:schemeClr val="bg1"/>
                </a:solidFill>
              </a:rPr>
              <a:t>Some additional findings…</a:t>
            </a:r>
          </a:p>
        </p:txBody>
      </p:sp>
      <p:pic>
        <p:nvPicPr>
          <p:cNvPr id="4" name="İçerik Yer Tutucusu 3">
            <a:extLst>
              <a:ext uri="{FF2B5EF4-FFF2-40B4-BE49-F238E27FC236}">
                <a16:creationId xmlns:a16="http://schemas.microsoft.com/office/drawing/2014/main" id="{B9BE16F5-C9A5-EAEA-3308-170A455E75AD}"/>
              </a:ext>
            </a:extLst>
          </p:cNvPr>
          <p:cNvPicPr>
            <a:picLocks noGrp="1" noChangeAspect="1"/>
          </p:cNvPicPr>
          <p:nvPr>
            <p:ph idx="1"/>
          </p:nvPr>
        </p:nvPicPr>
        <p:blipFill>
          <a:blip r:embed="rId2"/>
          <a:stretch>
            <a:fillRect/>
          </a:stretch>
        </p:blipFill>
        <p:spPr>
          <a:xfrm>
            <a:off x="501149" y="1393371"/>
            <a:ext cx="7002918" cy="5203827"/>
          </a:xfrm>
          <a:prstGeom prst="rect">
            <a:avLst/>
          </a:prstGeom>
        </p:spPr>
      </p:pic>
      <p:sp>
        <p:nvSpPr>
          <p:cNvPr id="5" name="Metin kutusu 4">
            <a:extLst>
              <a:ext uri="{FF2B5EF4-FFF2-40B4-BE49-F238E27FC236}">
                <a16:creationId xmlns:a16="http://schemas.microsoft.com/office/drawing/2014/main" id="{C56325B4-4C33-0100-377D-58A463987FF4}"/>
              </a:ext>
            </a:extLst>
          </p:cNvPr>
          <p:cNvSpPr txBox="1"/>
          <p:nvPr/>
        </p:nvSpPr>
        <p:spPr>
          <a:xfrm>
            <a:off x="7761515" y="1785257"/>
            <a:ext cx="4234543" cy="923330"/>
          </a:xfrm>
          <a:prstGeom prst="rect">
            <a:avLst/>
          </a:prstGeom>
          <a:noFill/>
        </p:spPr>
        <p:txBody>
          <a:bodyPr wrap="square" rtlCol="0">
            <a:spAutoFit/>
          </a:bodyPr>
          <a:lstStyle/>
          <a:p>
            <a:r>
              <a:rPr lang="en-US" dirty="0">
                <a:solidFill>
                  <a:schemeClr val="bg1"/>
                </a:solidFill>
              </a:rPr>
              <a:t>There is also a positive but not a very strong correlation between my exam period and daily step count.</a:t>
            </a:r>
          </a:p>
        </p:txBody>
      </p:sp>
    </p:spTree>
    <p:extLst>
      <p:ext uri="{BB962C8B-B14F-4D97-AF65-F5344CB8AC3E}">
        <p14:creationId xmlns:p14="http://schemas.microsoft.com/office/powerpoint/2010/main" val="204129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26A586-376B-4D31-0F71-8592ED3D4AE5}"/>
              </a:ext>
            </a:extLst>
          </p:cNvPr>
          <p:cNvSpPr>
            <a:spLocks noGrp="1"/>
          </p:cNvSpPr>
          <p:nvPr>
            <p:ph type="title"/>
          </p:nvPr>
        </p:nvSpPr>
        <p:spPr>
          <a:xfrm>
            <a:off x="4267201" y="517525"/>
            <a:ext cx="10515600" cy="1325563"/>
          </a:xfrm>
        </p:spPr>
        <p:txBody>
          <a:bodyPr/>
          <a:lstStyle/>
          <a:p>
            <a:r>
              <a:rPr lang="en-US" dirty="0">
                <a:solidFill>
                  <a:schemeClr val="bg1"/>
                </a:solidFill>
              </a:rPr>
              <a:t>My Hypothesis</a:t>
            </a:r>
          </a:p>
        </p:txBody>
      </p:sp>
      <p:sp>
        <p:nvSpPr>
          <p:cNvPr id="4" name="Metin kutusu 3">
            <a:extLst>
              <a:ext uri="{FF2B5EF4-FFF2-40B4-BE49-F238E27FC236}">
                <a16:creationId xmlns:a16="http://schemas.microsoft.com/office/drawing/2014/main" id="{46787BCA-3E63-A3BF-1516-E816B7FEC37A}"/>
              </a:ext>
            </a:extLst>
          </p:cNvPr>
          <p:cNvSpPr txBox="1"/>
          <p:nvPr/>
        </p:nvSpPr>
        <p:spPr>
          <a:xfrm>
            <a:off x="1846888" y="2264228"/>
            <a:ext cx="8498224" cy="1077218"/>
          </a:xfrm>
          <a:prstGeom prst="rect">
            <a:avLst/>
          </a:prstGeom>
          <a:noFill/>
        </p:spPr>
        <p:txBody>
          <a:bodyPr wrap="none" rtlCol="0">
            <a:spAutoFit/>
          </a:bodyPr>
          <a:lstStyle/>
          <a:p>
            <a:r>
              <a:rPr lang="en-US" sz="3200" dirty="0">
                <a:solidFill>
                  <a:schemeClr val="bg1"/>
                </a:solidFill>
              </a:rPr>
              <a:t>My step count increases according to the average </a:t>
            </a:r>
          </a:p>
          <a:p>
            <a:r>
              <a:rPr lang="en-US" sz="3200" dirty="0">
                <a:solidFill>
                  <a:schemeClr val="bg1"/>
                </a:solidFill>
              </a:rPr>
              <a:t>			coffee consumption</a:t>
            </a:r>
          </a:p>
        </p:txBody>
      </p:sp>
      <p:sp>
        <p:nvSpPr>
          <p:cNvPr id="5" name="Metin kutusu 4">
            <a:extLst>
              <a:ext uri="{FF2B5EF4-FFF2-40B4-BE49-F238E27FC236}">
                <a16:creationId xmlns:a16="http://schemas.microsoft.com/office/drawing/2014/main" id="{141502F7-C5FB-E394-D579-20F5C051B956}"/>
              </a:ext>
            </a:extLst>
          </p:cNvPr>
          <p:cNvSpPr txBox="1"/>
          <p:nvPr/>
        </p:nvSpPr>
        <p:spPr>
          <a:xfrm>
            <a:off x="1846888" y="3429000"/>
            <a:ext cx="8716810" cy="1077218"/>
          </a:xfrm>
          <a:prstGeom prst="rect">
            <a:avLst/>
          </a:prstGeom>
          <a:noFill/>
        </p:spPr>
        <p:txBody>
          <a:bodyPr wrap="none" rtlCol="0">
            <a:spAutoFit/>
          </a:bodyPr>
          <a:lstStyle/>
          <a:p>
            <a:r>
              <a:rPr lang="en-US" sz="3200" dirty="0">
                <a:solidFill>
                  <a:schemeClr val="bg1"/>
                </a:solidFill>
              </a:rPr>
              <a:t>My step coffee consumption increases according to</a:t>
            </a:r>
          </a:p>
          <a:p>
            <a:r>
              <a:rPr lang="en-US" sz="3200" dirty="0">
                <a:solidFill>
                  <a:schemeClr val="bg1"/>
                </a:solidFill>
              </a:rPr>
              <a:t>			      exam dates</a:t>
            </a:r>
          </a:p>
        </p:txBody>
      </p:sp>
    </p:spTree>
    <p:extLst>
      <p:ext uri="{BB962C8B-B14F-4D97-AF65-F5344CB8AC3E}">
        <p14:creationId xmlns:p14="http://schemas.microsoft.com/office/powerpoint/2010/main" val="2888985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FF78F6-E341-24CF-68CA-FE88F7913A29}"/>
              </a:ext>
            </a:extLst>
          </p:cNvPr>
          <p:cNvSpPr>
            <a:spLocks noGrp="1"/>
          </p:cNvSpPr>
          <p:nvPr>
            <p:ph type="title"/>
          </p:nvPr>
        </p:nvSpPr>
        <p:spPr/>
        <p:txBody>
          <a:bodyPr/>
          <a:lstStyle/>
          <a:p>
            <a:r>
              <a:rPr lang="en-US" dirty="0">
                <a:solidFill>
                  <a:schemeClr val="bg1"/>
                </a:solidFill>
              </a:rPr>
              <a:t>Some additional findings…</a:t>
            </a:r>
          </a:p>
        </p:txBody>
      </p:sp>
      <p:pic>
        <p:nvPicPr>
          <p:cNvPr id="4" name="İçerik Yer Tutucusu 3">
            <a:extLst>
              <a:ext uri="{FF2B5EF4-FFF2-40B4-BE49-F238E27FC236}">
                <a16:creationId xmlns:a16="http://schemas.microsoft.com/office/drawing/2014/main" id="{45218A9D-D738-36C1-D4CF-0053C0850F02}"/>
              </a:ext>
            </a:extLst>
          </p:cNvPr>
          <p:cNvPicPr>
            <a:picLocks noGrp="1" noChangeAspect="1"/>
          </p:cNvPicPr>
          <p:nvPr>
            <p:ph idx="1"/>
          </p:nvPr>
        </p:nvPicPr>
        <p:blipFill>
          <a:blip r:embed="rId2"/>
          <a:stretch>
            <a:fillRect/>
          </a:stretch>
        </p:blipFill>
        <p:spPr>
          <a:xfrm>
            <a:off x="220623" y="1509939"/>
            <a:ext cx="9218011" cy="4982936"/>
          </a:xfrm>
          <a:prstGeom prst="rect">
            <a:avLst/>
          </a:prstGeom>
        </p:spPr>
      </p:pic>
      <p:sp>
        <p:nvSpPr>
          <p:cNvPr id="5" name="Metin kutusu 4">
            <a:extLst>
              <a:ext uri="{FF2B5EF4-FFF2-40B4-BE49-F238E27FC236}">
                <a16:creationId xmlns:a16="http://schemas.microsoft.com/office/drawing/2014/main" id="{6C25CF81-3C87-BDE7-FC20-CAA741BDE3FF}"/>
              </a:ext>
            </a:extLst>
          </p:cNvPr>
          <p:cNvSpPr txBox="1"/>
          <p:nvPr/>
        </p:nvSpPr>
        <p:spPr>
          <a:xfrm>
            <a:off x="9535887" y="1861457"/>
            <a:ext cx="2656114" cy="2308324"/>
          </a:xfrm>
          <a:prstGeom prst="rect">
            <a:avLst/>
          </a:prstGeom>
          <a:noFill/>
        </p:spPr>
        <p:txBody>
          <a:bodyPr wrap="square" rtlCol="0">
            <a:spAutoFit/>
          </a:bodyPr>
          <a:lstStyle/>
          <a:p>
            <a:r>
              <a:rPr lang="en-US" dirty="0">
                <a:solidFill>
                  <a:schemeClr val="bg1"/>
                </a:solidFill>
              </a:rPr>
              <a:t>A heat map of coffee spending and exam dates. Which again shows the correlation between the exam dates and coffee consumption anomalies and those anomalies amount.</a:t>
            </a:r>
          </a:p>
        </p:txBody>
      </p:sp>
    </p:spTree>
    <p:extLst>
      <p:ext uri="{BB962C8B-B14F-4D97-AF65-F5344CB8AC3E}">
        <p14:creationId xmlns:p14="http://schemas.microsoft.com/office/powerpoint/2010/main" val="3131235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18A533-A6D0-47E4-171E-1FC3098FD9CB}"/>
              </a:ext>
            </a:extLst>
          </p:cNvPr>
          <p:cNvSpPr>
            <a:spLocks noGrp="1"/>
          </p:cNvSpPr>
          <p:nvPr>
            <p:ph type="title"/>
          </p:nvPr>
        </p:nvSpPr>
        <p:spPr>
          <a:xfrm>
            <a:off x="838200" y="2766218"/>
            <a:ext cx="10515600" cy="1325563"/>
          </a:xfrm>
        </p:spPr>
        <p:txBody>
          <a:bodyPr/>
          <a:lstStyle/>
          <a:p>
            <a:r>
              <a:rPr lang="en-US" dirty="0">
                <a:solidFill>
                  <a:schemeClr val="bg1"/>
                </a:solidFill>
              </a:rPr>
              <a:t>Thank You for your time and patience.</a:t>
            </a:r>
          </a:p>
        </p:txBody>
      </p:sp>
    </p:spTree>
    <p:extLst>
      <p:ext uri="{BB962C8B-B14F-4D97-AF65-F5344CB8AC3E}">
        <p14:creationId xmlns:p14="http://schemas.microsoft.com/office/powerpoint/2010/main" val="309759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7B84"/>
        </a:solidFill>
        <a:effectLst/>
      </p:bgPr>
    </p:bg>
    <p:spTree>
      <p:nvGrpSpPr>
        <p:cNvPr id="1" name=""/>
        <p:cNvGrpSpPr/>
        <p:nvPr/>
      </p:nvGrpSpPr>
      <p:grpSpPr>
        <a:xfrm>
          <a:off x="0" y="0"/>
          <a:ext cx="0" cy="0"/>
          <a:chOff x="0" y="0"/>
          <a:chExt cx="0" cy="0"/>
        </a:xfrm>
      </p:grpSpPr>
      <p:pic>
        <p:nvPicPr>
          <p:cNvPr id="4" name="Picture 8" descr="A red heart on a white background&#10;&#10;Description automatically generated">
            <a:extLst>
              <a:ext uri="{FF2B5EF4-FFF2-40B4-BE49-F238E27FC236}">
                <a16:creationId xmlns:a16="http://schemas.microsoft.com/office/drawing/2014/main" id="{70135D3E-874F-ADCD-DA47-44B58AEC54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400" y="1493952"/>
            <a:ext cx="3251200" cy="3251200"/>
          </a:xfrm>
          <a:prstGeom prst="rect">
            <a:avLst/>
          </a:prstGeom>
        </p:spPr>
      </p:pic>
    </p:spTree>
    <p:extLst>
      <p:ext uri="{BB962C8B-B14F-4D97-AF65-F5344CB8AC3E}">
        <p14:creationId xmlns:p14="http://schemas.microsoft.com/office/powerpoint/2010/main" val="16504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7B84"/>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3E025B-6EA7-72E0-7941-62B4D0A4ACC8}"/>
              </a:ext>
            </a:extLst>
          </p:cNvPr>
          <p:cNvSpPr>
            <a:spLocks noGrp="1"/>
          </p:cNvSpPr>
          <p:nvPr>
            <p:ph type="title"/>
          </p:nvPr>
        </p:nvSpPr>
        <p:spPr/>
        <p:txBody>
          <a:bodyPr>
            <a:normAutofit fontScale="90000"/>
          </a:bodyPr>
          <a:lstStyle/>
          <a:p>
            <a:r>
              <a:rPr lang="en-US" dirty="0">
                <a:solidFill>
                  <a:schemeClr val="bg1"/>
                </a:solidFill>
              </a:rPr>
              <a:t>First, I convert the .xml file which taken from Apple Health App to .csv file. Then, I started to explore the data.</a:t>
            </a:r>
          </a:p>
        </p:txBody>
      </p:sp>
      <p:pic>
        <p:nvPicPr>
          <p:cNvPr id="4" name="Resim 3">
            <a:extLst>
              <a:ext uri="{FF2B5EF4-FFF2-40B4-BE49-F238E27FC236}">
                <a16:creationId xmlns:a16="http://schemas.microsoft.com/office/drawing/2014/main" id="{339685B5-46E8-68DE-EEA8-8B703450243F}"/>
              </a:ext>
            </a:extLst>
          </p:cNvPr>
          <p:cNvPicPr>
            <a:picLocks noChangeAspect="1"/>
          </p:cNvPicPr>
          <p:nvPr/>
        </p:nvPicPr>
        <p:blipFill>
          <a:blip r:embed="rId2"/>
          <a:stretch>
            <a:fillRect/>
          </a:stretch>
        </p:blipFill>
        <p:spPr>
          <a:xfrm>
            <a:off x="239486" y="2044456"/>
            <a:ext cx="7772400" cy="4249543"/>
          </a:xfrm>
          <a:prstGeom prst="rect">
            <a:avLst/>
          </a:prstGeom>
        </p:spPr>
      </p:pic>
      <p:pic>
        <p:nvPicPr>
          <p:cNvPr id="5" name="Resim 4">
            <a:extLst>
              <a:ext uri="{FF2B5EF4-FFF2-40B4-BE49-F238E27FC236}">
                <a16:creationId xmlns:a16="http://schemas.microsoft.com/office/drawing/2014/main" id="{50C3209E-8139-A4C5-424A-E360B3EE820F}"/>
              </a:ext>
            </a:extLst>
          </p:cNvPr>
          <p:cNvPicPr>
            <a:picLocks noChangeAspect="1"/>
          </p:cNvPicPr>
          <p:nvPr/>
        </p:nvPicPr>
        <p:blipFill>
          <a:blip r:embed="rId3"/>
          <a:stretch>
            <a:fillRect/>
          </a:stretch>
        </p:blipFill>
        <p:spPr>
          <a:xfrm>
            <a:off x="8159750" y="2621399"/>
            <a:ext cx="3945164" cy="2529945"/>
          </a:xfrm>
          <a:prstGeom prst="rect">
            <a:avLst/>
          </a:prstGeom>
        </p:spPr>
      </p:pic>
    </p:spTree>
    <p:extLst>
      <p:ext uri="{BB962C8B-B14F-4D97-AF65-F5344CB8AC3E}">
        <p14:creationId xmlns:p14="http://schemas.microsoft.com/office/powerpoint/2010/main" val="120071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7B84"/>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DDA0D6-EC9D-B750-4123-57662131C6F8}"/>
              </a:ext>
            </a:extLst>
          </p:cNvPr>
          <p:cNvSpPr>
            <a:spLocks noGrp="1"/>
          </p:cNvSpPr>
          <p:nvPr>
            <p:ph type="title"/>
          </p:nvPr>
        </p:nvSpPr>
        <p:spPr/>
        <p:txBody>
          <a:bodyPr>
            <a:noAutofit/>
          </a:bodyPr>
          <a:lstStyle/>
          <a:p>
            <a:r>
              <a:rPr lang="en-US" sz="3200" dirty="0">
                <a:solidFill>
                  <a:schemeClr val="bg1"/>
                </a:solidFill>
              </a:rPr>
              <a:t>Since the daily data is not a good way to understand my behavior, I also calculated monthly average.</a:t>
            </a:r>
          </a:p>
        </p:txBody>
      </p:sp>
      <p:pic>
        <p:nvPicPr>
          <p:cNvPr id="4" name="Resim 3">
            <a:extLst>
              <a:ext uri="{FF2B5EF4-FFF2-40B4-BE49-F238E27FC236}">
                <a16:creationId xmlns:a16="http://schemas.microsoft.com/office/drawing/2014/main" id="{88F7DDF4-892F-F9C8-C7EF-04D1C58A6E19}"/>
              </a:ext>
            </a:extLst>
          </p:cNvPr>
          <p:cNvPicPr>
            <a:picLocks noChangeAspect="1"/>
          </p:cNvPicPr>
          <p:nvPr/>
        </p:nvPicPr>
        <p:blipFill>
          <a:blip r:embed="rId2"/>
          <a:stretch>
            <a:fillRect/>
          </a:stretch>
        </p:blipFill>
        <p:spPr>
          <a:xfrm>
            <a:off x="0" y="1559529"/>
            <a:ext cx="7772400" cy="4512193"/>
          </a:xfrm>
          <a:prstGeom prst="rect">
            <a:avLst/>
          </a:prstGeom>
        </p:spPr>
      </p:pic>
      <p:pic>
        <p:nvPicPr>
          <p:cNvPr id="5" name="Resim 4">
            <a:extLst>
              <a:ext uri="{FF2B5EF4-FFF2-40B4-BE49-F238E27FC236}">
                <a16:creationId xmlns:a16="http://schemas.microsoft.com/office/drawing/2014/main" id="{6C97A610-5A3E-B49D-1900-4E976342CC73}"/>
              </a:ext>
            </a:extLst>
          </p:cNvPr>
          <p:cNvPicPr>
            <a:picLocks noChangeAspect="1"/>
          </p:cNvPicPr>
          <p:nvPr/>
        </p:nvPicPr>
        <p:blipFill>
          <a:blip r:embed="rId3"/>
          <a:stretch>
            <a:fillRect/>
          </a:stretch>
        </p:blipFill>
        <p:spPr>
          <a:xfrm>
            <a:off x="7772400" y="1559529"/>
            <a:ext cx="4615544" cy="2377705"/>
          </a:xfrm>
          <a:prstGeom prst="rect">
            <a:avLst/>
          </a:prstGeom>
        </p:spPr>
      </p:pic>
      <p:sp>
        <p:nvSpPr>
          <p:cNvPr id="6" name="Metin kutusu 5">
            <a:extLst>
              <a:ext uri="{FF2B5EF4-FFF2-40B4-BE49-F238E27FC236}">
                <a16:creationId xmlns:a16="http://schemas.microsoft.com/office/drawing/2014/main" id="{CCDD022C-EC06-7EB8-1BB2-CCB172BE8924}"/>
              </a:ext>
            </a:extLst>
          </p:cNvPr>
          <p:cNvSpPr txBox="1"/>
          <p:nvPr/>
        </p:nvSpPr>
        <p:spPr>
          <a:xfrm>
            <a:off x="7941990" y="4298154"/>
            <a:ext cx="4368632" cy="1200329"/>
          </a:xfrm>
          <a:prstGeom prst="rect">
            <a:avLst/>
          </a:prstGeom>
          <a:noFill/>
        </p:spPr>
        <p:txBody>
          <a:bodyPr wrap="none" rtlCol="0">
            <a:spAutoFit/>
          </a:bodyPr>
          <a:lstStyle/>
          <a:p>
            <a:r>
              <a:rPr lang="en-US" dirty="0">
                <a:solidFill>
                  <a:schemeClr val="bg1"/>
                </a:solidFill>
              </a:rPr>
              <a:t>It doesn’t look like there is a trend. Maybe </a:t>
            </a:r>
          </a:p>
          <a:p>
            <a:r>
              <a:rPr lang="en-US" dirty="0">
                <a:solidFill>
                  <a:schemeClr val="bg1"/>
                </a:solidFill>
              </a:rPr>
              <a:t>the part  from 2023-10 to 2024-02 could be. </a:t>
            </a:r>
          </a:p>
          <a:p>
            <a:r>
              <a:rPr lang="en-US" dirty="0">
                <a:solidFill>
                  <a:schemeClr val="bg1"/>
                </a:solidFill>
              </a:rPr>
              <a:t>But in general, it is not possible to say there </a:t>
            </a:r>
          </a:p>
          <a:p>
            <a:r>
              <a:rPr lang="en-US" dirty="0">
                <a:solidFill>
                  <a:schemeClr val="bg1"/>
                </a:solidFill>
              </a:rPr>
              <a:t>is a trend. </a:t>
            </a:r>
          </a:p>
        </p:txBody>
      </p:sp>
    </p:spTree>
    <p:extLst>
      <p:ext uri="{BB962C8B-B14F-4D97-AF65-F5344CB8AC3E}">
        <p14:creationId xmlns:p14="http://schemas.microsoft.com/office/powerpoint/2010/main" val="5585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E76D2E96-1F96-F0E5-5DE7-D8B20D0634D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507021" y="1253331"/>
            <a:ext cx="4301157" cy="4351338"/>
          </a:xfrm>
          <a:prstGeom prst="rect">
            <a:avLst/>
          </a:prstGeom>
        </p:spPr>
      </p:pic>
      <p:pic>
        <p:nvPicPr>
          <p:cNvPr id="5" name="Picture 2" descr="Coffy - Kahve Siparişi - Apps on Google ...">
            <a:extLst>
              <a:ext uri="{FF2B5EF4-FFF2-40B4-BE49-F238E27FC236}">
                <a16:creationId xmlns:a16="http://schemas.microsoft.com/office/drawing/2014/main" id="{00894DB3-C3A9-E850-3E3F-7794E7E8E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073" y="1481365"/>
            <a:ext cx="3895270" cy="389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3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12C071-E7AE-6228-EB71-2CCF4B9F2A6C}"/>
              </a:ext>
            </a:extLst>
          </p:cNvPr>
          <p:cNvSpPr>
            <a:spLocks noGrp="1"/>
          </p:cNvSpPr>
          <p:nvPr>
            <p:ph type="title"/>
          </p:nvPr>
        </p:nvSpPr>
        <p:spPr/>
        <p:txBody>
          <a:bodyPr/>
          <a:lstStyle/>
          <a:p>
            <a:r>
              <a:rPr lang="en-US" dirty="0">
                <a:solidFill>
                  <a:schemeClr val="bg1"/>
                </a:solidFill>
              </a:rPr>
              <a:t>Then, I started to explore my coffee consumption data. </a:t>
            </a:r>
          </a:p>
        </p:txBody>
      </p:sp>
      <p:pic>
        <p:nvPicPr>
          <p:cNvPr id="4" name="İçerik Yer Tutucusu 3">
            <a:extLst>
              <a:ext uri="{FF2B5EF4-FFF2-40B4-BE49-F238E27FC236}">
                <a16:creationId xmlns:a16="http://schemas.microsoft.com/office/drawing/2014/main" id="{C2EB9FA1-E1C1-FA3E-2A34-AAE3E1CF730E}"/>
              </a:ext>
            </a:extLst>
          </p:cNvPr>
          <p:cNvPicPr>
            <a:picLocks noGrp="1" noChangeAspect="1"/>
          </p:cNvPicPr>
          <p:nvPr>
            <p:ph idx="1"/>
          </p:nvPr>
        </p:nvPicPr>
        <p:blipFill>
          <a:blip r:embed="rId2"/>
          <a:stretch>
            <a:fillRect/>
          </a:stretch>
        </p:blipFill>
        <p:spPr>
          <a:xfrm>
            <a:off x="345859" y="1869168"/>
            <a:ext cx="9127196" cy="4351338"/>
          </a:xfrm>
          <a:prstGeom prst="rect">
            <a:avLst/>
          </a:prstGeom>
        </p:spPr>
      </p:pic>
      <p:sp>
        <p:nvSpPr>
          <p:cNvPr id="5" name="Metin kutusu 4">
            <a:extLst>
              <a:ext uri="{FF2B5EF4-FFF2-40B4-BE49-F238E27FC236}">
                <a16:creationId xmlns:a16="http://schemas.microsoft.com/office/drawing/2014/main" id="{D90C2048-97CD-58F1-53FC-3677628F9FCD}"/>
              </a:ext>
            </a:extLst>
          </p:cNvPr>
          <p:cNvSpPr txBox="1"/>
          <p:nvPr/>
        </p:nvSpPr>
        <p:spPr>
          <a:xfrm>
            <a:off x="9666514" y="2383972"/>
            <a:ext cx="2525486" cy="2585323"/>
          </a:xfrm>
          <a:prstGeom prst="rect">
            <a:avLst/>
          </a:prstGeom>
          <a:noFill/>
        </p:spPr>
        <p:txBody>
          <a:bodyPr wrap="square" rtlCol="0">
            <a:spAutoFit/>
          </a:bodyPr>
          <a:lstStyle/>
          <a:p>
            <a:r>
              <a:rPr lang="en-US" dirty="0">
                <a:solidFill>
                  <a:schemeClr val="bg1"/>
                </a:solidFill>
              </a:rPr>
              <a:t>In this graph, it can be seen that my coffee consumption amount day by day. It can be said that some specific days I consumed up to 3 coffee per day. But most of the time, I consumed only 1 coffee.</a:t>
            </a:r>
          </a:p>
        </p:txBody>
      </p:sp>
    </p:spTree>
    <p:extLst>
      <p:ext uri="{BB962C8B-B14F-4D97-AF65-F5344CB8AC3E}">
        <p14:creationId xmlns:p14="http://schemas.microsoft.com/office/powerpoint/2010/main" val="245580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4860FE-65D9-383C-7D38-C8308B749B56}"/>
              </a:ext>
            </a:extLst>
          </p:cNvPr>
          <p:cNvSpPr>
            <a:spLocks noGrp="1"/>
          </p:cNvSpPr>
          <p:nvPr>
            <p:ph type="title"/>
          </p:nvPr>
        </p:nvSpPr>
        <p:spPr>
          <a:solidFill>
            <a:schemeClr val="accent2">
              <a:lumMod val="60000"/>
              <a:lumOff val="40000"/>
            </a:schemeClr>
          </a:solidFill>
        </p:spPr>
        <p:txBody>
          <a:bodyPr/>
          <a:lstStyle/>
          <a:p>
            <a:r>
              <a:rPr lang="en-US" dirty="0">
                <a:solidFill>
                  <a:schemeClr val="bg1"/>
                </a:solidFill>
              </a:rPr>
              <a:t>Let’s also plot the monthly average </a:t>
            </a:r>
          </a:p>
        </p:txBody>
      </p:sp>
      <p:pic>
        <p:nvPicPr>
          <p:cNvPr id="4" name="Resim 3">
            <a:extLst>
              <a:ext uri="{FF2B5EF4-FFF2-40B4-BE49-F238E27FC236}">
                <a16:creationId xmlns:a16="http://schemas.microsoft.com/office/drawing/2014/main" id="{AF7BE48F-E252-1874-A9EE-AA5206E1F96E}"/>
              </a:ext>
            </a:extLst>
          </p:cNvPr>
          <p:cNvPicPr>
            <a:picLocks noChangeAspect="1"/>
          </p:cNvPicPr>
          <p:nvPr/>
        </p:nvPicPr>
        <p:blipFill>
          <a:blip r:embed="rId2"/>
          <a:stretch>
            <a:fillRect/>
          </a:stretch>
        </p:blipFill>
        <p:spPr>
          <a:xfrm>
            <a:off x="228598" y="1598047"/>
            <a:ext cx="9503229" cy="4530608"/>
          </a:xfrm>
          <a:prstGeom prst="rect">
            <a:avLst/>
          </a:prstGeom>
        </p:spPr>
      </p:pic>
      <p:sp>
        <p:nvSpPr>
          <p:cNvPr id="5" name="Metin kutusu 4">
            <a:extLst>
              <a:ext uri="{FF2B5EF4-FFF2-40B4-BE49-F238E27FC236}">
                <a16:creationId xmlns:a16="http://schemas.microsoft.com/office/drawing/2014/main" id="{0D69E424-0FE2-6F6A-26F2-8B6FA0C9618C}"/>
              </a:ext>
            </a:extLst>
          </p:cNvPr>
          <p:cNvSpPr txBox="1"/>
          <p:nvPr/>
        </p:nvSpPr>
        <p:spPr>
          <a:xfrm>
            <a:off x="9731827" y="2808514"/>
            <a:ext cx="2460173" cy="1477328"/>
          </a:xfrm>
          <a:prstGeom prst="rect">
            <a:avLst/>
          </a:prstGeom>
          <a:noFill/>
        </p:spPr>
        <p:txBody>
          <a:bodyPr wrap="square" rtlCol="0">
            <a:spAutoFit/>
          </a:bodyPr>
          <a:lstStyle/>
          <a:p>
            <a:r>
              <a:rPr lang="en-US" dirty="0">
                <a:solidFill>
                  <a:schemeClr val="bg1"/>
                </a:solidFill>
              </a:rPr>
              <a:t>Again, there seems to be no trend. But, it is obvious that, I don’t consume too much coffee in average.</a:t>
            </a:r>
          </a:p>
        </p:txBody>
      </p:sp>
    </p:spTree>
    <p:extLst>
      <p:ext uri="{BB962C8B-B14F-4D97-AF65-F5344CB8AC3E}">
        <p14:creationId xmlns:p14="http://schemas.microsoft.com/office/powerpoint/2010/main" val="3945123796"/>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TotalTime>
  <Words>1000</Words>
  <Application>Microsoft Macintosh PowerPoint</Application>
  <PresentationFormat>Geniş ekran</PresentationFormat>
  <Paragraphs>57</Paragraphs>
  <Slides>31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31</vt:i4>
      </vt:variant>
    </vt:vector>
  </HeadingPairs>
  <TitlesOfParts>
    <vt:vector size="36" baseType="lpstr">
      <vt:lpstr>Arial</vt:lpstr>
      <vt:lpstr>Calibri</vt:lpstr>
      <vt:lpstr>Calibri Light</vt:lpstr>
      <vt:lpstr>Cambria Math</vt:lpstr>
      <vt:lpstr>Office Teması</vt:lpstr>
      <vt:lpstr>AVERAGE COFFEE CONSUMPTION</vt:lpstr>
      <vt:lpstr>        DATA Set</vt:lpstr>
      <vt:lpstr>My Hypothesis</vt:lpstr>
      <vt:lpstr>PowerPoint Sunusu</vt:lpstr>
      <vt:lpstr>First, I convert the .xml file which taken from Apple Health App to .csv file. Then, I started to explore the data.</vt:lpstr>
      <vt:lpstr>Since the daily data is not a good way to understand my behavior, I also calculated monthly average.</vt:lpstr>
      <vt:lpstr>PowerPoint Sunusu</vt:lpstr>
      <vt:lpstr>Then, I started to explore my coffee consumption data. </vt:lpstr>
      <vt:lpstr>Let’s also plot the monthly average </vt:lpstr>
      <vt:lpstr>While I was writing the codes, the following came to my mind: The cost of a single coffee differs from place to place. So, I also calculated the spendings to coffee.</vt:lpstr>
      <vt:lpstr>This is the monthly average of the spendings</vt:lpstr>
      <vt:lpstr>Surprisingly, there are some important difference between the monthly average coffee consumption and monthly coffee spending. For some months, although my average consumption decreased, my spendings weren’t decreased, instead they were increased!</vt:lpstr>
      <vt:lpstr>Let’s move back to our topic…</vt:lpstr>
      <vt:lpstr>PowerPoint Sunusu</vt:lpstr>
      <vt:lpstr>PowerPoint Sunusu</vt:lpstr>
      <vt:lpstr>First, I converted .ics file to .csv file so that I am able to work on my exam data with the methods we have learned.</vt:lpstr>
      <vt:lpstr>Later, I combine the data’s of exam dates and coffee consumption amount to find whether or not they are correlated. After, since looking only to the exam date is not a healthy option for this case, I tested the correlation up until 5 days ago before the exam. Because the coffee consumption also should increase before the exams since I study.  </vt:lpstr>
      <vt:lpstr>PowerPoint Sunusu</vt:lpstr>
      <vt:lpstr>Hypothesis Testing for daily step count and coffee consumption</vt:lpstr>
      <vt:lpstr>Hypothesis Testing for exam dates and coffee consumption</vt:lpstr>
      <vt:lpstr>In conclusion, one of my hypothesis is true which is:   “My step coffee consumption increases according to              exam dates”  and my other hypothesis is false which is:   “My step count increases according to the average coffee     consumption”  </vt:lpstr>
      <vt:lpstr>PowerPoint Sunusu</vt:lpstr>
      <vt:lpstr>My Regression Model which predicts the coffee consumption in next 3 months</vt:lpstr>
      <vt:lpstr>Limitations</vt:lpstr>
      <vt:lpstr>Some additional findings…</vt:lpstr>
      <vt:lpstr>Some additional findings…</vt:lpstr>
      <vt:lpstr>Some additional findings…</vt:lpstr>
      <vt:lpstr>Some additional findings…</vt:lpstr>
      <vt:lpstr>Some additional findings…</vt:lpstr>
      <vt:lpstr>Some additional findings…</vt:lpstr>
      <vt:lpstr>Thank You for your time and patience.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arman ibrişim</dc:creator>
  <cp:lastModifiedBy>arman ibrişim</cp:lastModifiedBy>
  <cp:revision>1</cp:revision>
  <dcterms:created xsi:type="dcterms:W3CDTF">2024-12-19T15:07:14Z</dcterms:created>
  <dcterms:modified xsi:type="dcterms:W3CDTF">2024-12-24T12:00:54Z</dcterms:modified>
</cp:coreProperties>
</file>